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7" r:id="rId7"/>
    <p:sldId id="263" r:id="rId8"/>
    <p:sldId id="266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" roundtripDataSignature="AMtx7mg7eMY5EmYpyH60bCrrIqiUjHTp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Trinidad Trunce" userId="a19942af7724c5c6" providerId="LiveId" clId="{BFF233EE-9809-4EAB-9553-6A0B1CA0905E}"/>
    <pc:docChg chg="undo custSel addSld delSld modSld sldOrd">
      <pc:chgData name="Silvana Trinidad Trunce" userId="a19942af7724c5c6" providerId="LiveId" clId="{BFF233EE-9809-4EAB-9553-6A0B1CA0905E}" dt="2024-01-31T13:27:03.978" v="876" actId="113"/>
      <pc:docMkLst>
        <pc:docMk/>
      </pc:docMkLst>
      <pc:sldChg chg="addSp delSp modSp mod">
        <pc:chgData name="Silvana Trinidad Trunce" userId="a19942af7724c5c6" providerId="LiveId" clId="{BFF233EE-9809-4EAB-9553-6A0B1CA0905E}" dt="2024-01-31T12:35:25.092" v="107" actId="20577"/>
        <pc:sldMkLst>
          <pc:docMk/>
          <pc:sldMk cId="0" sldId="256"/>
        </pc:sldMkLst>
        <pc:spChg chg="add del">
          <ac:chgData name="Silvana Trinidad Trunce" userId="a19942af7724c5c6" providerId="LiveId" clId="{BFF233EE-9809-4EAB-9553-6A0B1CA0905E}" dt="2024-01-31T12:34:57.880" v="46" actId="22"/>
          <ac:spMkLst>
            <pc:docMk/>
            <pc:sldMk cId="0" sldId="256"/>
            <ac:spMk id="3" creationId="{96288B3F-5394-2505-ABEA-0AED2E86E983}"/>
          </ac:spMkLst>
        </pc:spChg>
        <pc:spChg chg="mod">
          <ac:chgData name="Silvana Trinidad Trunce" userId="a19942af7724c5c6" providerId="LiveId" clId="{BFF233EE-9809-4EAB-9553-6A0B1CA0905E}" dt="2024-01-31T12:35:25.092" v="107" actId="20577"/>
          <ac:spMkLst>
            <pc:docMk/>
            <pc:sldMk cId="0" sldId="256"/>
            <ac:spMk id="85" creationId="{00000000-0000-0000-0000-000000000000}"/>
          </ac:spMkLst>
        </pc:spChg>
        <pc:spChg chg="mod">
          <ac:chgData name="Silvana Trinidad Trunce" userId="a19942af7724c5c6" providerId="LiveId" clId="{BFF233EE-9809-4EAB-9553-6A0B1CA0905E}" dt="2024-01-31T12:34:05.411" v="42" actId="20577"/>
          <ac:spMkLst>
            <pc:docMk/>
            <pc:sldMk cId="0" sldId="256"/>
            <ac:spMk id="86" creationId="{00000000-0000-0000-0000-000000000000}"/>
          </ac:spMkLst>
        </pc:spChg>
      </pc:sldChg>
      <pc:sldChg chg="modSp mod">
        <pc:chgData name="Silvana Trinidad Trunce" userId="a19942af7724c5c6" providerId="LiveId" clId="{BFF233EE-9809-4EAB-9553-6A0B1CA0905E}" dt="2024-01-31T13:27:03.978" v="876" actId="113"/>
        <pc:sldMkLst>
          <pc:docMk/>
          <pc:sldMk cId="0" sldId="257"/>
        </pc:sldMkLst>
        <pc:spChg chg="mod">
          <ac:chgData name="Silvana Trinidad Trunce" userId="a19942af7724c5c6" providerId="LiveId" clId="{BFF233EE-9809-4EAB-9553-6A0B1CA0905E}" dt="2024-01-31T13:27:03.978" v="876" actId="113"/>
          <ac:spMkLst>
            <pc:docMk/>
            <pc:sldMk cId="0" sldId="257"/>
            <ac:spMk id="92" creationId="{00000000-0000-0000-0000-000000000000}"/>
          </ac:spMkLst>
        </pc:spChg>
        <pc:spChg chg="mod">
          <ac:chgData name="Silvana Trinidad Trunce" userId="a19942af7724c5c6" providerId="LiveId" clId="{BFF233EE-9809-4EAB-9553-6A0B1CA0905E}" dt="2024-01-31T13:20:18.174" v="837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 mod">
        <pc:chgData name="Silvana Trinidad Trunce" userId="a19942af7724c5c6" providerId="LiveId" clId="{BFF233EE-9809-4EAB-9553-6A0B1CA0905E}" dt="2024-01-31T12:45:52.927" v="478" actId="20577"/>
        <pc:sldMkLst>
          <pc:docMk/>
          <pc:sldMk cId="0" sldId="258"/>
        </pc:sldMkLst>
        <pc:spChg chg="mod">
          <ac:chgData name="Silvana Trinidad Trunce" userId="a19942af7724c5c6" providerId="LiveId" clId="{BFF233EE-9809-4EAB-9553-6A0B1CA0905E}" dt="2024-01-31T12:45:52.927" v="478" actId="20577"/>
          <ac:spMkLst>
            <pc:docMk/>
            <pc:sldMk cId="0" sldId="258"/>
            <ac:spMk id="101" creationId="{00000000-0000-0000-0000-000000000000}"/>
          </ac:spMkLst>
        </pc:spChg>
      </pc:sldChg>
      <pc:sldChg chg="modSp mod">
        <pc:chgData name="Silvana Trinidad Trunce" userId="a19942af7724c5c6" providerId="LiveId" clId="{BFF233EE-9809-4EAB-9553-6A0B1CA0905E}" dt="2024-01-31T13:22:00.763" v="873" actId="123"/>
        <pc:sldMkLst>
          <pc:docMk/>
          <pc:sldMk cId="0" sldId="259"/>
        </pc:sldMkLst>
        <pc:spChg chg="mod">
          <ac:chgData name="Silvana Trinidad Trunce" userId="a19942af7724c5c6" providerId="LiveId" clId="{BFF233EE-9809-4EAB-9553-6A0B1CA0905E}" dt="2024-01-31T13:22:00.763" v="873" actId="123"/>
          <ac:spMkLst>
            <pc:docMk/>
            <pc:sldMk cId="0" sldId="259"/>
            <ac:spMk id="108" creationId="{00000000-0000-0000-0000-000000000000}"/>
          </ac:spMkLst>
        </pc:spChg>
      </pc:sldChg>
      <pc:sldChg chg="modSp mod">
        <pc:chgData name="Silvana Trinidad Trunce" userId="a19942af7724c5c6" providerId="LiveId" clId="{BFF233EE-9809-4EAB-9553-6A0B1CA0905E}" dt="2024-01-31T12:45:31.013" v="442" actId="20577"/>
        <pc:sldMkLst>
          <pc:docMk/>
          <pc:sldMk cId="0" sldId="260"/>
        </pc:sldMkLst>
        <pc:spChg chg="mod">
          <ac:chgData name="Silvana Trinidad Trunce" userId="a19942af7724c5c6" providerId="LiveId" clId="{BFF233EE-9809-4EAB-9553-6A0B1CA0905E}" dt="2024-01-31T12:45:31.013" v="442" actId="20577"/>
          <ac:spMkLst>
            <pc:docMk/>
            <pc:sldMk cId="0" sldId="260"/>
            <ac:spMk id="115" creationId="{00000000-0000-0000-0000-000000000000}"/>
          </ac:spMkLst>
        </pc:spChg>
      </pc:sldChg>
      <pc:sldChg chg="del">
        <pc:chgData name="Silvana Trinidad Trunce" userId="a19942af7724c5c6" providerId="LiveId" clId="{BFF233EE-9809-4EAB-9553-6A0B1CA0905E}" dt="2024-01-31T12:46:05.848" v="479" actId="47"/>
        <pc:sldMkLst>
          <pc:docMk/>
          <pc:sldMk cId="0" sldId="261"/>
        </pc:sldMkLst>
      </pc:sldChg>
      <pc:sldChg chg="del">
        <pc:chgData name="Silvana Trinidad Trunce" userId="a19942af7724c5c6" providerId="LiveId" clId="{BFF233EE-9809-4EAB-9553-6A0B1CA0905E}" dt="2024-01-31T12:46:07.716" v="480" actId="47"/>
        <pc:sldMkLst>
          <pc:docMk/>
          <pc:sldMk cId="0" sldId="262"/>
        </pc:sldMkLst>
      </pc:sldChg>
      <pc:sldChg chg="addSp delSp modSp mod ord modClrScheme chgLayout">
        <pc:chgData name="Silvana Trinidad Trunce" userId="a19942af7724c5c6" providerId="LiveId" clId="{BFF233EE-9809-4EAB-9553-6A0B1CA0905E}" dt="2024-01-31T13:22:26.597" v="875"/>
        <pc:sldMkLst>
          <pc:docMk/>
          <pc:sldMk cId="0" sldId="263"/>
        </pc:sldMkLst>
        <pc:spChg chg="add mod ord">
          <ac:chgData name="Silvana Trinidad Trunce" userId="a19942af7724c5c6" providerId="LiveId" clId="{BFF233EE-9809-4EAB-9553-6A0B1CA0905E}" dt="2024-01-31T13:09:46.459" v="802" actId="113"/>
          <ac:spMkLst>
            <pc:docMk/>
            <pc:sldMk cId="0" sldId="263"/>
            <ac:spMk id="3" creationId="{6347D786-A185-165A-45B4-B1E9DAE8247E}"/>
          </ac:spMkLst>
        </pc:spChg>
        <pc:picChg chg="add mod">
          <ac:chgData name="Silvana Trinidad Trunce" userId="a19942af7724c5c6" providerId="LiveId" clId="{BFF233EE-9809-4EAB-9553-6A0B1CA0905E}" dt="2024-01-31T13:09:17.862" v="744" actId="1076"/>
          <ac:picMkLst>
            <pc:docMk/>
            <pc:sldMk cId="0" sldId="263"/>
            <ac:picMk id="2" creationId="{A93CB745-828E-4A36-6BA5-E0B1E569C110}"/>
          </ac:picMkLst>
        </pc:picChg>
        <pc:picChg chg="del mod">
          <ac:chgData name="Silvana Trinidad Trunce" userId="a19942af7724c5c6" providerId="LiveId" clId="{BFF233EE-9809-4EAB-9553-6A0B1CA0905E}" dt="2024-01-31T12:46:11.435" v="482" actId="478"/>
          <ac:picMkLst>
            <pc:docMk/>
            <pc:sldMk cId="0" sldId="263"/>
            <ac:picMk id="133" creationId="{00000000-0000-0000-0000-000000000000}"/>
          </ac:picMkLst>
        </pc:picChg>
        <pc:picChg chg="del">
          <ac:chgData name="Silvana Trinidad Trunce" userId="a19942af7724c5c6" providerId="LiveId" clId="{BFF233EE-9809-4EAB-9553-6A0B1CA0905E}" dt="2024-01-31T12:46:13.792" v="483" actId="478"/>
          <ac:picMkLst>
            <pc:docMk/>
            <pc:sldMk cId="0" sldId="263"/>
            <ac:picMk id="134" creationId="{00000000-0000-0000-0000-000000000000}"/>
          </ac:picMkLst>
        </pc:picChg>
      </pc:sldChg>
      <pc:sldChg chg="addSp delSp modSp mod">
        <pc:chgData name="Silvana Trinidad Trunce" userId="a19942af7724c5c6" providerId="LiveId" clId="{BFF233EE-9809-4EAB-9553-6A0B1CA0905E}" dt="2024-01-31T12:54:49.110" v="556" actId="207"/>
        <pc:sldMkLst>
          <pc:docMk/>
          <pc:sldMk cId="0" sldId="264"/>
        </pc:sldMkLst>
        <pc:spChg chg="add mod">
          <ac:chgData name="Silvana Trinidad Trunce" userId="a19942af7724c5c6" providerId="LiveId" clId="{BFF233EE-9809-4EAB-9553-6A0B1CA0905E}" dt="2024-01-31T12:54:49.110" v="556" actId="207"/>
          <ac:spMkLst>
            <pc:docMk/>
            <pc:sldMk cId="0" sldId="264"/>
            <ac:spMk id="8" creationId="{1DB98191-FFD3-BF24-E9EC-01A12E91D8CF}"/>
          </ac:spMkLst>
        </pc:spChg>
        <pc:spChg chg="del mod">
          <ac:chgData name="Silvana Trinidad Trunce" userId="a19942af7724c5c6" providerId="LiveId" clId="{BFF233EE-9809-4EAB-9553-6A0B1CA0905E}" dt="2024-01-31T12:46:27.272" v="488"/>
          <ac:spMkLst>
            <pc:docMk/>
            <pc:sldMk cId="0" sldId="264"/>
            <ac:spMk id="140" creationId="{00000000-0000-0000-0000-000000000000}"/>
          </ac:spMkLst>
        </pc:spChg>
        <pc:picChg chg="add mod modCrop">
          <ac:chgData name="Silvana Trinidad Trunce" userId="a19942af7724c5c6" providerId="LiveId" clId="{BFF233EE-9809-4EAB-9553-6A0B1CA0905E}" dt="2024-01-31T12:53:32.093" v="524" actId="14100"/>
          <ac:picMkLst>
            <pc:docMk/>
            <pc:sldMk cId="0" sldId="264"/>
            <ac:picMk id="3" creationId="{BF2DF6D4-A59C-ECA5-3D7B-722C223F1025}"/>
          </ac:picMkLst>
        </pc:picChg>
        <pc:picChg chg="add mod">
          <ac:chgData name="Silvana Trinidad Trunce" userId="a19942af7724c5c6" providerId="LiveId" clId="{BFF233EE-9809-4EAB-9553-6A0B1CA0905E}" dt="2024-01-31T12:53:38.240" v="527" actId="14100"/>
          <ac:picMkLst>
            <pc:docMk/>
            <pc:sldMk cId="0" sldId="264"/>
            <ac:picMk id="4" creationId="{CE388772-4AED-1F06-2DBD-2D30EB0BFF56}"/>
          </ac:picMkLst>
        </pc:picChg>
        <pc:picChg chg="add mod">
          <ac:chgData name="Silvana Trinidad Trunce" userId="a19942af7724c5c6" providerId="LiveId" clId="{BFF233EE-9809-4EAB-9553-6A0B1CA0905E}" dt="2024-01-31T12:53:11.176" v="519" actId="14100"/>
          <ac:picMkLst>
            <pc:docMk/>
            <pc:sldMk cId="0" sldId="264"/>
            <ac:picMk id="5" creationId="{3E332095-E0EC-E425-3F9C-EC1A8D54B550}"/>
          </ac:picMkLst>
        </pc:picChg>
        <pc:picChg chg="add mod">
          <ac:chgData name="Silvana Trinidad Trunce" userId="a19942af7724c5c6" providerId="LiveId" clId="{BFF233EE-9809-4EAB-9553-6A0B1CA0905E}" dt="2024-01-31T12:53:25.447" v="522" actId="14100"/>
          <ac:picMkLst>
            <pc:docMk/>
            <pc:sldMk cId="0" sldId="264"/>
            <ac:picMk id="6" creationId="{40756CED-4D5D-7268-9DC4-0DE6E9FDAC46}"/>
          </ac:picMkLst>
        </pc:picChg>
        <pc:picChg chg="del mod">
          <ac:chgData name="Silvana Trinidad Trunce" userId="a19942af7724c5c6" providerId="LiveId" clId="{BFF233EE-9809-4EAB-9553-6A0B1CA0905E}" dt="2024-01-31T12:46:19.002" v="485" actId="478"/>
          <ac:picMkLst>
            <pc:docMk/>
            <pc:sldMk cId="0" sldId="264"/>
            <ac:picMk id="139" creationId="{00000000-0000-0000-0000-000000000000}"/>
          </ac:picMkLst>
        </pc:picChg>
      </pc:sldChg>
      <pc:sldChg chg="addSp delSp modSp new mod">
        <pc:chgData name="Silvana Trinidad Trunce" userId="a19942af7724c5c6" providerId="LiveId" clId="{BFF233EE-9809-4EAB-9553-6A0B1CA0905E}" dt="2024-01-31T13:01:49.836" v="678" actId="14100"/>
        <pc:sldMkLst>
          <pc:docMk/>
          <pc:sldMk cId="3627379119" sldId="266"/>
        </pc:sldMkLst>
        <pc:spChg chg="mod">
          <ac:chgData name="Silvana Trinidad Trunce" userId="a19942af7724c5c6" providerId="LiveId" clId="{BFF233EE-9809-4EAB-9553-6A0B1CA0905E}" dt="2024-01-31T12:58:35.509" v="637" actId="113"/>
          <ac:spMkLst>
            <pc:docMk/>
            <pc:sldMk cId="3627379119" sldId="266"/>
            <ac:spMk id="2" creationId="{557894D5-D415-B65E-3AE4-8643DA3087D2}"/>
          </ac:spMkLst>
        </pc:spChg>
        <pc:spChg chg="del">
          <ac:chgData name="Silvana Trinidad Trunce" userId="a19942af7724c5c6" providerId="LiveId" clId="{BFF233EE-9809-4EAB-9553-6A0B1CA0905E}" dt="2024-01-31T12:57:04.183" v="558" actId="478"/>
          <ac:spMkLst>
            <pc:docMk/>
            <pc:sldMk cId="3627379119" sldId="266"/>
            <ac:spMk id="3" creationId="{E8C3EAD8-E41A-78B3-03F8-F8560CD151FD}"/>
          </ac:spMkLst>
        </pc:spChg>
        <pc:spChg chg="add del mod">
          <ac:chgData name="Silvana Trinidad Trunce" userId="a19942af7724c5c6" providerId="LiveId" clId="{BFF233EE-9809-4EAB-9553-6A0B1CA0905E}" dt="2024-01-31T12:59:15.683" v="641" actId="478"/>
          <ac:spMkLst>
            <pc:docMk/>
            <pc:sldMk cId="3627379119" sldId="266"/>
            <ac:spMk id="6" creationId="{3554F8B4-4F47-B20E-D07E-F3B62B82841E}"/>
          </ac:spMkLst>
        </pc:spChg>
        <pc:spChg chg="add mod">
          <ac:chgData name="Silvana Trinidad Trunce" userId="a19942af7724c5c6" providerId="LiveId" clId="{BFF233EE-9809-4EAB-9553-6A0B1CA0905E}" dt="2024-01-31T13:00:31.157" v="670" actId="6549"/>
          <ac:spMkLst>
            <pc:docMk/>
            <pc:sldMk cId="3627379119" sldId="266"/>
            <ac:spMk id="7" creationId="{B73E6F57-FF88-7E3F-4A39-A1029274F783}"/>
          </ac:spMkLst>
        </pc:spChg>
        <pc:spChg chg="add mod">
          <ac:chgData name="Silvana Trinidad Trunce" userId="a19942af7724c5c6" providerId="LiveId" clId="{BFF233EE-9809-4EAB-9553-6A0B1CA0905E}" dt="2024-01-31T13:00:23.370" v="669" actId="255"/>
          <ac:spMkLst>
            <pc:docMk/>
            <pc:sldMk cId="3627379119" sldId="266"/>
            <ac:spMk id="9" creationId="{1A64A2C4-9242-878E-C931-4C808A1C6A38}"/>
          </ac:spMkLst>
        </pc:spChg>
        <pc:picChg chg="add del mod modCrop">
          <ac:chgData name="Silvana Trinidad Trunce" userId="a19942af7724c5c6" providerId="LiveId" clId="{BFF233EE-9809-4EAB-9553-6A0B1CA0905E}" dt="2024-01-31T13:01:18.838" v="671" actId="478"/>
          <ac:picMkLst>
            <pc:docMk/>
            <pc:sldMk cId="3627379119" sldId="266"/>
            <ac:picMk id="5" creationId="{210D7EE4-6CAD-459C-B0C7-C6925169407B}"/>
          </ac:picMkLst>
        </pc:picChg>
        <pc:picChg chg="add mod">
          <ac:chgData name="Silvana Trinidad Trunce" userId="a19942af7724c5c6" providerId="LiveId" clId="{BFF233EE-9809-4EAB-9553-6A0B1CA0905E}" dt="2024-01-31T13:01:49.836" v="678" actId="14100"/>
          <ac:picMkLst>
            <pc:docMk/>
            <pc:sldMk cId="3627379119" sldId="266"/>
            <ac:picMk id="10" creationId="{1C981C86-0C32-40F2-B433-87BE1F08E174}"/>
          </ac:picMkLst>
        </pc:picChg>
      </pc:sldChg>
      <pc:sldChg chg="addSp delSp modSp new mod modClrScheme chgLayout">
        <pc:chgData name="Silvana Trinidad Trunce" userId="a19942af7724c5c6" providerId="LiveId" clId="{BFF233EE-9809-4EAB-9553-6A0B1CA0905E}" dt="2024-01-31T13:08:30" v="734" actId="113"/>
        <pc:sldMkLst>
          <pc:docMk/>
          <pc:sldMk cId="688440883" sldId="267"/>
        </pc:sldMkLst>
        <pc:spChg chg="del mod ord">
          <ac:chgData name="Silvana Trinidad Trunce" userId="a19942af7724c5c6" providerId="LiveId" clId="{BFF233EE-9809-4EAB-9553-6A0B1CA0905E}" dt="2024-01-31T13:07:25.310" v="682" actId="700"/>
          <ac:spMkLst>
            <pc:docMk/>
            <pc:sldMk cId="688440883" sldId="267"/>
            <ac:spMk id="2" creationId="{D87F3662-9BEA-71AA-A6EC-08AF41F0C8F0}"/>
          </ac:spMkLst>
        </pc:spChg>
        <pc:spChg chg="del">
          <ac:chgData name="Silvana Trinidad Trunce" userId="a19942af7724c5c6" providerId="LiveId" clId="{BFF233EE-9809-4EAB-9553-6A0B1CA0905E}" dt="2024-01-31T13:07:25.310" v="682" actId="700"/>
          <ac:spMkLst>
            <pc:docMk/>
            <pc:sldMk cId="688440883" sldId="267"/>
            <ac:spMk id="3" creationId="{50EF6A8B-A4B1-8C93-86E2-5FF8E96EB03C}"/>
          </ac:spMkLst>
        </pc:spChg>
        <pc:spChg chg="add mod ord">
          <ac:chgData name="Silvana Trinidad Trunce" userId="a19942af7724c5c6" providerId="LiveId" clId="{BFF233EE-9809-4EAB-9553-6A0B1CA0905E}" dt="2024-01-31T13:08:30" v="734" actId="113"/>
          <ac:spMkLst>
            <pc:docMk/>
            <pc:sldMk cId="688440883" sldId="267"/>
            <ac:spMk id="4" creationId="{C7AB76F0-82FC-1795-7926-E2C179D3FACF}"/>
          </ac:spMkLst>
        </pc:spChg>
        <pc:picChg chg="add mod modCrop">
          <ac:chgData name="Silvana Trinidad Trunce" userId="a19942af7724c5c6" providerId="LiveId" clId="{BFF233EE-9809-4EAB-9553-6A0B1CA0905E}" dt="2024-01-31T13:08:22.302" v="732" actId="14100"/>
          <ac:picMkLst>
            <pc:docMk/>
            <pc:sldMk cId="688440883" sldId="267"/>
            <ac:picMk id="6" creationId="{D556AFDB-2E14-2B3A-A0A8-138735B8F4A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b14d26fab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b14d26fab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b14d26fab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b14d26fab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www.ulagos.cl/2023/09/seminario-de-nutricion-y-lacteos-destaco-la-importancia-del-consumo-de-lech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969475" y="275975"/>
            <a:ext cx="58485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FICHA </a:t>
            </a:r>
            <a:r>
              <a:rPr lang="es-MX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TÉCNICA</a:t>
            </a:r>
            <a:r>
              <a:rPr lang="es-MX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AVANCE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DIRECCIÓN DE INVESTIGACIÓN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VICERRECTORÍA DE INVESTIGACIÓN Y POSTGRADO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Redes Territoriales de Investigación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ENERO 2023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969473" y="2283650"/>
            <a:ext cx="70866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Título de la Iniciativa de Investigación: Evaluación del consumo de lácteos en embarazadas chilenas.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969473" y="3308925"/>
            <a:ext cx="68406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Equipo: </a:t>
            </a:r>
            <a:r>
              <a:rPr lang="es-MX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Silvana Trunce Morales, Rodrigo Chamorro, Rodrigo Valenzuela.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7"/>
          <p:cNvPicPr preferRelativeResize="0"/>
          <p:nvPr/>
        </p:nvPicPr>
        <p:blipFill rotWithShape="1">
          <a:blip r:embed="rId3">
            <a:alphaModFix amt="20000"/>
          </a:blip>
          <a:srcRect/>
          <a:stretch/>
        </p:blipFill>
        <p:spPr>
          <a:xfrm>
            <a:off x="4243388" y="287338"/>
            <a:ext cx="4900612" cy="4856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76322" y="95007"/>
            <a:ext cx="1913890" cy="24701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7"/>
          <p:cNvSpPr txBox="1"/>
          <p:nvPr/>
        </p:nvSpPr>
        <p:spPr>
          <a:xfrm>
            <a:off x="1682988" y="2812892"/>
            <a:ext cx="189507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</a:pPr>
            <a:r>
              <a:rPr lang="es-MX" sz="32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GRACIAS+</a:t>
            </a:r>
            <a:endParaRPr/>
          </a:p>
        </p:txBody>
      </p:sp>
      <p:sp>
        <p:nvSpPr>
          <p:cNvPr id="148" name="Google Shape;148;p7"/>
          <p:cNvSpPr/>
          <p:nvPr/>
        </p:nvSpPr>
        <p:spPr>
          <a:xfrm>
            <a:off x="4572000" y="3524672"/>
            <a:ext cx="4328160" cy="1181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Dirección de Investigación 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MX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VICERRECTORÍA DE INVESTIGACIÓN Y POSTGRADO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MX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UNIVERSIDAD DE LOS LAGOS</a:t>
            </a:r>
            <a:endParaRPr/>
          </a:p>
          <a:p>
            <a:pPr marL="0" marR="0" lvl="0" indent="0" algn="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MX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ENERO 2024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76322" y="95007"/>
            <a:ext cx="1913890" cy="24701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"/>
          <p:cNvSpPr/>
          <p:nvPr/>
        </p:nvSpPr>
        <p:spPr>
          <a:xfrm>
            <a:off x="628650" y="437317"/>
            <a:ext cx="802531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BREVE DESCRIPCIÓN DE PROYECTO </a:t>
            </a:r>
            <a:endParaRPr sz="9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524250" y="945150"/>
            <a:ext cx="8342700" cy="40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s-MX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Objetivo: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+mn-lt"/>
              </a:rPr>
              <a:t>Caracterizar la ingesta y prevalencia del consumo de lácteos en embarazadas residentes en Chile.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Principales acciones acciones/resultados: 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s-MX" sz="1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Jornada de actualización en lácteos nutrición y salud, cuyo propósito es entregar conocimiento actualizado, en base a la evidencia científica sobre el consumo de lácteos a estudiantes, egresados, nutricionistas, médicos y otros profesionales de la salud y público en general.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s-MX" sz="1800" i="0" u="none" strike="noStrike" baseline="0" dirty="0">
                <a:solidFill>
                  <a:srgbClr val="000000"/>
                </a:solidFill>
                <a:latin typeface="+mn-lt"/>
              </a:rPr>
              <a:t>Diseño y elaboración de material educativo (impreso y/o capsulas educativas) sobre consejos nutricionales para una óptima nutrición en la etapa de embarazo.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+mn-lt"/>
              </a:rPr>
              <a:t>Difusión del diagnóstico sobre el consumo de lácteos y calcio en embarazadas residentes en Chile, en actividades científicas y con autoridades del servicio de salud, con el propósito de implementar acciones y/o estrategias en base a los resultados del diagnóstico </a:t>
            </a:r>
          </a:p>
          <a:p>
            <a:r>
              <a:rPr lang="es-C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arenR"/>
            </a:pPr>
            <a:endParaRPr lang="es-CL" sz="1800" i="0" u="none" strike="noStrike" baseline="0" dirty="0">
              <a:solidFill>
                <a:srgbClr val="000000"/>
              </a:solidFill>
              <a:latin typeface="+mn-lt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arenR"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76322" y="95007"/>
            <a:ext cx="1913890" cy="24701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3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8294856" cy="118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br>
              <a:rPr lang="es-MX" sz="2400" dirty="0"/>
            </a:br>
            <a:br>
              <a:rPr lang="es-MX" sz="2400" dirty="0"/>
            </a:br>
            <a:endParaRPr sz="2400" dirty="0"/>
          </a:p>
        </p:txBody>
      </p:sp>
      <p:sp>
        <p:nvSpPr>
          <p:cNvPr id="100" name="Google Shape;100;p3"/>
          <p:cNvSpPr/>
          <p:nvPr/>
        </p:nvSpPr>
        <p:spPr>
          <a:xfrm>
            <a:off x="628650" y="437317"/>
            <a:ext cx="80253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LOGROS DESTACADOS A LA FECHA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/>
          <p:nvPr/>
        </p:nvSpPr>
        <p:spPr>
          <a:xfrm>
            <a:off x="807400" y="1234200"/>
            <a:ext cx="7341900" cy="2185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s-MX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Aprobación del proyecto por el CEC Universidad de Chile.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Diseño y validación de encuesta por pares del comité científico y otras.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Jornada de actualización en lácteos nutrición y salud. 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s-MX" sz="1800" dirty="0">
                <a:latin typeface="Arial" panose="020B0604020202020204" pitchFamily="34" charset="0"/>
              </a:rPr>
              <a:t>Difusión de la encuesta en medios.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marL="1143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endParaRPr lang="es-MX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76322" y="95007"/>
            <a:ext cx="1913890" cy="24701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4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8294856" cy="118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br>
              <a:rPr lang="es-MX" sz="2400"/>
            </a:br>
            <a:endParaRPr sz="2400"/>
          </a:p>
        </p:txBody>
      </p:sp>
      <p:sp>
        <p:nvSpPr>
          <p:cNvPr id="108" name="Google Shape;108;p4"/>
          <p:cNvSpPr/>
          <p:nvPr/>
        </p:nvSpPr>
        <p:spPr>
          <a:xfrm>
            <a:off x="628650" y="437337"/>
            <a:ext cx="8025300" cy="2607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PRODUCTOS DE LA INICIATIVA DE INVESTIGACIÓN A NIVEL LOCAL. 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endParaRPr lang="es-CL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algn="just"/>
            <a:r>
              <a:rPr lang="es-CL" sz="1800" b="0" i="0" u="none" strike="noStrike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1</a:t>
            </a:r>
            <a:r>
              <a:rPr lang="es-CL" sz="1800" b="1" i="0" u="none" strike="noStrike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) </a:t>
            </a:r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Jornada de actualización en lácteos nutrición y salud: </a:t>
            </a:r>
            <a:r>
              <a:rPr lang="es-CL" sz="1800" dirty="0">
                <a:latin typeface="Arial" panose="020B0604020202020204" pitchFamily="34" charset="0"/>
              </a:rPr>
              <a:t>C</a:t>
            </a:r>
            <a:r>
              <a:rPr lang="es-MX" sz="1800" dirty="0" err="1">
                <a:latin typeface="Arial" panose="020B0604020202020204" pitchFamily="34" charset="0"/>
              </a:rPr>
              <a:t>on</a:t>
            </a:r>
            <a:r>
              <a:rPr lang="es-MX" sz="1800" dirty="0">
                <a:latin typeface="Arial" panose="020B0604020202020204" pitchFamily="34" charset="0"/>
              </a:rPr>
              <a:t> el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propósito es entregar conocimiento actualizado, en base a la evidencia científica sobre el consumo de lácteos a estudiantes, egresados, nutricionistas, médicos y otros profesionales de la salud y público en general. </a:t>
            </a:r>
          </a:p>
          <a:p>
            <a:r>
              <a:rPr lang="es-C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marL="457200" lvl="0" indent="-34290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endParaRPr lang="es-MX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5"/>
          <p:cNvPicPr preferRelativeResize="0"/>
          <p:nvPr/>
        </p:nvPicPr>
        <p:blipFill rotWithShape="1">
          <a:blip r:embed="rId3">
            <a:alphaModFix amt="20000"/>
          </a:blip>
          <a:srcRect/>
          <a:stretch/>
        </p:blipFill>
        <p:spPr>
          <a:xfrm>
            <a:off x="4143043" y="417311"/>
            <a:ext cx="4858083" cy="4726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76322" y="95007"/>
            <a:ext cx="1913890" cy="24701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5"/>
          <p:cNvSpPr/>
          <p:nvPr/>
        </p:nvSpPr>
        <p:spPr>
          <a:xfrm>
            <a:off x="612850" y="361727"/>
            <a:ext cx="8025300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INSTITUCIONES PARTICIPANTES.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s-MX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Departamento de Nutrición, Universidad de Chile 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Universidad de Los Lagos. 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Consorcio Lechero: Comité científico de lácteos del programa Gracias a la Leche. 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es-C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INIA </a:t>
            </a:r>
            <a:r>
              <a:rPr lang="es-CL" sz="18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Remehue</a:t>
            </a:r>
            <a:r>
              <a:rPr lang="es-C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. 	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7AB76F0-82FC-1795-7926-E2C179D3F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Acta aprobación CEC Universidad de Chile.</a:t>
            </a:r>
            <a:endParaRPr lang="es-CL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556AFDB-2E14-2B3A-A0A8-138735B8F4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67" t="14039" r="30698" b="5302"/>
          <a:stretch/>
        </p:blipFill>
        <p:spPr>
          <a:xfrm>
            <a:off x="2275368" y="1268016"/>
            <a:ext cx="4572000" cy="387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4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93CB745-828E-4A36-6BA5-E0B1E569C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16" y="1229389"/>
            <a:ext cx="5018567" cy="3914111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6347D786-A185-165A-45B4-B1E9DAE82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Jornada de actualización en lácteos, nutrición y salud.</a:t>
            </a:r>
            <a:endParaRPr lang="es-CL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7894D5-D415-B65E-3AE4-8643DA308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b="1" dirty="0"/>
              <a:t>Encuesta evaluación del consumo de lácteos en embarazadas chilenas. </a:t>
            </a:r>
            <a:endParaRPr lang="es-CL" sz="2400" b="1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73E6F57-FF88-7E3F-4A39-A1029274F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48786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kumimoji="0" lang="es-CL" altLang="es-C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A64A2C4-9242-878E-C931-4C808A1C6A38}"/>
              </a:ext>
            </a:extLst>
          </p:cNvPr>
          <p:cNvSpPr txBox="1"/>
          <p:nvPr/>
        </p:nvSpPr>
        <p:spPr>
          <a:xfrm>
            <a:off x="4890977" y="3211287"/>
            <a:ext cx="3934046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CL" sz="1200" b="1" dirty="0"/>
              <a:t>Link de </a:t>
            </a:r>
            <a:r>
              <a:rPr lang="es-CL" sz="1200" b="1" dirty="0" err="1"/>
              <a:t>encuesta:https</a:t>
            </a:r>
            <a:r>
              <a:rPr lang="es-CL" sz="1200" b="1" dirty="0"/>
              <a:t>://</a:t>
            </a:r>
            <a:r>
              <a:rPr lang="es-CL" sz="1200" b="1" dirty="0" err="1"/>
              <a:t>redcap.link</a:t>
            </a:r>
            <a:r>
              <a:rPr lang="es-CL" sz="1200" b="1" dirty="0"/>
              <a:t>/</a:t>
            </a:r>
            <a:r>
              <a:rPr lang="es-CL" sz="1200" b="1" dirty="0" err="1"/>
              <a:t>zdgyvnam</a:t>
            </a:r>
            <a:endParaRPr lang="es-CL" sz="12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C981C86-0C32-40F2-B433-87BE1F08E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08" y="1268016"/>
            <a:ext cx="4453869" cy="387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37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F2DF6D4-A59C-ECA5-3D7B-722C223F10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16" t="9077" r="34768" b="5920"/>
          <a:stretch/>
        </p:blipFill>
        <p:spPr>
          <a:xfrm>
            <a:off x="887817" y="95693"/>
            <a:ext cx="3503427" cy="243434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E388772-4AED-1F06-2DBD-2D30EB0BF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758" y="2613467"/>
            <a:ext cx="4167958" cy="18801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E332095-E0EC-E425-3F9C-EC1A8D54B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17" y="2571750"/>
            <a:ext cx="3407735" cy="18899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0756CED-4D5D-7268-9DC4-0DE6E9FDAC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7060" y="95693"/>
            <a:ext cx="4401880" cy="243434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DB98191-FFD3-BF24-E9EC-01A12E91D8CF}"/>
              </a:ext>
            </a:extLst>
          </p:cNvPr>
          <p:cNvSpPr txBox="1"/>
          <p:nvPr/>
        </p:nvSpPr>
        <p:spPr>
          <a:xfrm>
            <a:off x="2828261" y="4705989"/>
            <a:ext cx="4572000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MX" b="1" u="sng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de la noticia: Universidad de Los Lagos (ulagos.cl)</a:t>
            </a:r>
            <a:endParaRPr lang="es-CL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403</Words>
  <Application>Microsoft Office PowerPoint</Application>
  <PresentationFormat>Presentación en pantalla (16:9)</PresentationFormat>
  <Paragraphs>46</Paragraphs>
  <Slides>10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de Office</vt:lpstr>
      <vt:lpstr>Presentación de PowerPoint</vt:lpstr>
      <vt:lpstr>Presentación de PowerPoint</vt:lpstr>
      <vt:lpstr>  </vt:lpstr>
      <vt:lpstr> </vt:lpstr>
      <vt:lpstr>Presentación de PowerPoint</vt:lpstr>
      <vt:lpstr>Acta aprobación CEC Universidad de Chile.</vt:lpstr>
      <vt:lpstr>Jornada de actualización en lácteos, nutrición y salud.</vt:lpstr>
      <vt:lpstr>Encuesta evaluación del consumo de lácteos en embarazadas chilenas.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Silvana Trinidad Trunce</cp:lastModifiedBy>
  <cp:revision>1</cp:revision>
  <dcterms:created xsi:type="dcterms:W3CDTF">2022-04-20T21:54:46Z</dcterms:created>
  <dcterms:modified xsi:type="dcterms:W3CDTF">2024-01-31T13:27:15Z</dcterms:modified>
</cp:coreProperties>
</file>