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sldIdLst>
    <p:sldId id="256" r:id="rId2"/>
    <p:sldId id="279" r:id="rId3"/>
    <p:sldId id="402" r:id="rId4"/>
    <p:sldId id="401" r:id="rId5"/>
    <p:sldId id="394" r:id="rId6"/>
    <p:sldId id="404" r:id="rId7"/>
    <p:sldId id="405" r:id="rId8"/>
    <p:sldId id="407" r:id="rId9"/>
    <p:sldId id="406" r:id="rId10"/>
    <p:sldId id="410" r:id="rId11"/>
    <p:sldId id="409" r:id="rId12"/>
    <p:sldId id="408" r:id="rId13"/>
    <p:sldId id="403" r:id="rId14"/>
  </p:sldIdLst>
  <p:sldSz cx="9144000" cy="5143500" type="screen16x9"/>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Ulagos" initials="U" lastIdx="2" clrIdx="0">
    <p:extLst>
      <p:ext uri="{19B8F6BF-5375-455C-9EA6-DF929625EA0E}">
        <p15:presenceInfo xmlns:p15="http://schemas.microsoft.com/office/powerpoint/2012/main" userId="Ulagos"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C7ECC841-D3EA-44BC-8DB2-02ECC4A3EDF5}" v="323" dt="2024-01-26T19:01:20.440"/>
  </p1510:revLst>
</p1510:revInfo>
</file>

<file path=ppt/tableStyles.xml><?xml version="1.0" encoding="utf-8"?>
<a:tblStyleLst xmlns:a="http://schemas.openxmlformats.org/drawingml/2006/main" def="{5C22544A-7EE6-4342-B048-85BDC9FD1C3A}">
  <a:tblStyle styleId="{5940675A-B579-460E-94D1-54222C63F5DA}" styleName="Sin estilo, cuadrícula de la tabla">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2439" autoAdjust="0"/>
    <p:restoredTop sz="94628"/>
  </p:normalViewPr>
  <p:slideViewPr>
    <p:cSldViewPr snapToGrid="0" snapToObjects="1">
      <p:cViewPr varScale="1">
        <p:scale>
          <a:sx n="78" d="100"/>
          <a:sy n="78" d="100"/>
        </p:scale>
        <p:origin x="680" y="3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21" Type="http://schemas.microsoft.com/office/2015/10/relationships/revisionInfo" Target="revisionInfo.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20" Type="http://schemas.microsoft.com/office/2016/11/relationships/changesInfo" Target="changesInfos/changesInfo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commentAuthors" Target="commentAuthors.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Nicole Fritz" userId="99d523298923823c" providerId="LiveId" clId="{C7ECC841-D3EA-44BC-8DB2-02ECC4A3EDF5}"/>
    <pc:docChg chg="undo custSel addSld delSld modSld sldOrd">
      <pc:chgData name="Nicole Fritz" userId="99d523298923823c" providerId="LiveId" clId="{C7ECC841-D3EA-44BC-8DB2-02ECC4A3EDF5}" dt="2024-01-26T19:01:36.152" v="686" actId="2696"/>
      <pc:docMkLst>
        <pc:docMk/>
      </pc:docMkLst>
      <pc:sldChg chg="delSp modSp mod">
        <pc:chgData name="Nicole Fritz" userId="99d523298923823c" providerId="LiveId" clId="{C7ECC841-D3EA-44BC-8DB2-02ECC4A3EDF5}" dt="2024-01-26T18:34:40.181" v="298" actId="1076"/>
        <pc:sldMkLst>
          <pc:docMk/>
          <pc:sldMk cId="672960722" sldId="256"/>
        </pc:sldMkLst>
        <pc:spChg chg="del mod">
          <ac:chgData name="Nicole Fritz" userId="99d523298923823c" providerId="LiveId" clId="{C7ECC841-D3EA-44BC-8DB2-02ECC4A3EDF5}" dt="2024-01-26T17:35:00.713" v="10" actId="478"/>
          <ac:spMkLst>
            <pc:docMk/>
            <pc:sldMk cId="672960722" sldId="256"/>
            <ac:spMk id="2" creationId="{C83C3E81-8EC2-48C8-AB7B-5FBB106CDFDA}"/>
          </ac:spMkLst>
        </pc:spChg>
        <pc:spChg chg="mod">
          <ac:chgData name="Nicole Fritz" userId="99d523298923823c" providerId="LiveId" clId="{C7ECC841-D3EA-44BC-8DB2-02ECC4A3EDF5}" dt="2024-01-26T18:34:40.181" v="298" actId="1076"/>
          <ac:spMkLst>
            <pc:docMk/>
            <pc:sldMk cId="672960722" sldId="256"/>
            <ac:spMk id="4" creationId="{73E3F1B4-88AA-6E4A-8B5E-BE8C58AFF87B}"/>
          </ac:spMkLst>
        </pc:spChg>
        <pc:spChg chg="mod">
          <ac:chgData name="Nicole Fritz" userId="99d523298923823c" providerId="LiveId" clId="{C7ECC841-D3EA-44BC-8DB2-02ECC4A3EDF5}" dt="2024-01-26T18:34:24.019" v="295" actId="1076"/>
          <ac:spMkLst>
            <pc:docMk/>
            <pc:sldMk cId="672960722" sldId="256"/>
            <ac:spMk id="5" creationId="{5D8525EE-A2DE-4659-8909-3A564CF257B7}"/>
          </ac:spMkLst>
        </pc:spChg>
      </pc:sldChg>
      <pc:sldChg chg="addSp delSp modSp mod">
        <pc:chgData name="Nicole Fritz" userId="99d523298923823c" providerId="LiveId" clId="{C7ECC841-D3EA-44BC-8DB2-02ECC4A3EDF5}" dt="2024-01-26T19:01:25.472" v="685" actId="1076"/>
        <pc:sldMkLst>
          <pc:docMk/>
          <pc:sldMk cId="0" sldId="279"/>
        </pc:sldMkLst>
        <pc:spChg chg="mod">
          <ac:chgData name="Nicole Fritz" userId="99d523298923823c" providerId="LiveId" clId="{C7ECC841-D3EA-44BC-8DB2-02ECC4A3EDF5}" dt="2024-01-26T17:36:44.774" v="65" actId="20577"/>
          <ac:spMkLst>
            <pc:docMk/>
            <pc:sldMk cId="0" sldId="279"/>
            <ac:spMk id="3" creationId="{3219E922-6DDD-403E-97EC-838C41F8F37F}"/>
          </ac:spMkLst>
        </pc:spChg>
        <pc:spChg chg="add del mod">
          <ac:chgData name="Nicole Fritz" userId="99d523298923823c" providerId="LiveId" clId="{C7ECC841-D3EA-44BC-8DB2-02ECC4A3EDF5}" dt="2024-01-26T17:37:23.028" v="85" actId="12084"/>
          <ac:spMkLst>
            <pc:docMk/>
            <pc:sldMk cId="0" sldId="279"/>
            <ac:spMk id="4" creationId="{328F7E4A-6FC4-FFA5-30EB-78AF2C30E08E}"/>
          </ac:spMkLst>
        </pc:spChg>
        <pc:graphicFrameChg chg="add mod">
          <ac:chgData name="Nicole Fritz" userId="99d523298923823c" providerId="LiveId" clId="{C7ECC841-D3EA-44BC-8DB2-02ECC4A3EDF5}" dt="2024-01-26T18:59:32.607" v="659" actId="14100"/>
          <ac:graphicFrameMkLst>
            <pc:docMk/>
            <pc:sldMk cId="0" sldId="279"/>
            <ac:graphicFrameMk id="5" creationId="{0F2A2AD5-0266-932E-7E7F-4096CD1E6B4B}"/>
          </ac:graphicFrameMkLst>
        </pc:graphicFrameChg>
        <pc:picChg chg="add mod modCrop">
          <ac:chgData name="Nicole Fritz" userId="99d523298923823c" providerId="LiveId" clId="{C7ECC841-D3EA-44BC-8DB2-02ECC4A3EDF5}" dt="2024-01-26T19:01:24.209" v="684" actId="1076"/>
          <ac:picMkLst>
            <pc:docMk/>
            <pc:sldMk cId="0" sldId="279"/>
            <ac:picMk id="2" creationId="{AC1594E7-5E36-2C00-E265-9476DDCADBF9}"/>
          </ac:picMkLst>
        </pc:picChg>
        <pc:picChg chg="add del mod">
          <ac:chgData name="Nicole Fritz" userId="99d523298923823c" providerId="LiveId" clId="{C7ECC841-D3EA-44BC-8DB2-02ECC4A3EDF5}" dt="2024-01-26T19:00:48.368" v="672" actId="478"/>
          <ac:picMkLst>
            <pc:docMk/>
            <pc:sldMk cId="0" sldId="279"/>
            <ac:picMk id="6" creationId="{53A78FEF-01E1-08B9-C332-FD937D7A8FC0}"/>
          </ac:picMkLst>
        </pc:picChg>
        <pc:picChg chg="add mod">
          <ac:chgData name="Nicole Fritz" userId="99d523298923823c" providerId="LiveId" clId="{C7ECC841-D3EA-44BC-8DB2-02ECC4A3EDF5}" dt="2024-01-26T19:01:25.472" v="685" actId="1076"/>
          <ac:picMkLst>
            <pc:docMk/>
            <pc:sldMk cId="0" sldId="279"/>
            <ac:picMk id="7" creationId="{89AE3B98-CA40-B097-4498-D89D7EF735CF}"/>
          </ac:picMkLst>
        </pc:picChg>
      </pc:sldChg>
      <pc:sldChg chg="addSp modSp mod">
        <pc:chgData name="Nicole Fritz" userId="99d523298923823c" providerId="LiveId" clId="{C7ECC841-D3EA-44BC-8DB2-02ECC4A3EDF5}" dt="2024-01-26T18:38:45.235" v="525" actId="20577"/>
        <pc:sldMkLst>
          <pc:docMk/>
          <pc:sldMk cId="1772203761" sldId="394"/>
        </pc:sldMkLst>
        <pc:spChg chg="mod">
          <ac:chgData name="Nicole Fritz" userId="99d523298923823c" providerId="LiveId" clId="{C7ECC841-D3EA-44BC-8DB2-02ECC4A3EDF5}" dt="2024-01-26T18:34:13.239" v="294" actId="20577"/>
          <ac:spMkLst>
            <pc:docMk/>
            <pc:sldMk cId="1772203761" sldId="394"/>
            <ac:spMk id="4" creationId="{ED3D86A7-08D6-4F10-AA77-240C6548869F}"/>
          </ac:spMkLst>
        </pc:spChg>
        <pc:graphicFrameChg chg="add mod modGraphic">
          <ac:chgData name="Nicole Fritz" userId="99d523298923823c" providerId="LiveId" clId="{C7ECC841-D3EA-44BC-8DB2-02ECC4A3EDF5}" dt="2024-01-26T18:38:45.235" v="525" actId="20577"/>
          <ac:graphicFrameMkLst>
            <pc:docMk/>
            <pc:sldMk cId="1772203761" sldId="394"/>
            <ac:graphicFrameMk id="2" creationId="{31013FF6-C936-CF6F-C64D-4FB8BEDD83EA}"/>
          </ac:graphicFrameMkLst>
        </pc:graphicFrameChg>
      </pc:sldChg>
      <pc:sldChg chg="addSp delSp modSp mod">
        <pc:chgData name="Nicole Fritz" userId="99d523298923823c" providerId="LiveId" clId="{C7ECC841-D3EA-44BC-8DB2-02ECC4A3EDF5}" dt="2024-01-26T18:55:06.692" v="627" actId="20577"/>
        <pc:sldMkLst>
          <pc:docMk/>
          <pc:sldMk cId="1488144538" sldId="401"/>
        </pc:sldMkLst>
        <pc:spChg chg="mod">
          <ac:chgData name="Nicole Fritz" userId="99d523298923823c" providerId="LiveId" clId="{C7ECC841-D3EA-44BC-8DB2-02ECC4A3EDF5}" dt="2024-01-26T18:30:43.294" v="159" actId="20577"/>
          <ac:spMkLst>
            <pc:docMk/>
            <pc:sldMk cId="1488144538" sldId="401"/>
            <ac:spMk id="3" creationId="{3219E922-6DDD-403E-97EC-838C41F8F37F}"/>
          </ac:spMkLst>
        </pc:spChg>
        <pc:spChg chg="add del mod">
          <ac:chgData name="Nicole Fritz" userId="99d523298923823c" providerId="LiveId" clId="{C7ECC841-D3EA-44BC-8DB2-02ECC4A3EDF5}" dt="2024-01-26T18:31:31.581" v="268" actId="12084"/>
          <ac:spMkLst>
            <pc:docMk/>
            <pc:sldMk cId="1488144538" sldId="401"/>
            <ac:spMk id="4" creationId="{A58CA644-75F8-D2EE-3DF0-41200CD44C07}"/>
          </ac:spMkLst>
        </pc:spChg>
        <pc:graphicFrameChg chg="add mod">
          <ac:chgData name="Nicole Fritz" userId="99d523298923823c" providerId="LiveId" clId="{C7ECC841-D3EA-44BC-8DB2-02ECC4A3EDF5}" dt="2024-01-26T18:55:06.692" v="627" actId="20577"/>
          <ac:graphicFrameMkLst>
            <pc:docMk/>
            <pc:sldMk cId="1488144538" sldId="401"/>
            <ac:graphicFrameMk id="5" creationId="{3CD4C28B-FCBA-1304-976F-084545F0D53B}"/>
          </ac:graphicFrameMkLst>
        </pc:graphicFrameChg>
      </pc:sldChg>
      <pc:sldChg chg="addSp delSp modSp mod">
        <pc:chgData name="Nicole Fritz" userId="99d523298923823c" providerId="LiveId" clId="{C7ECC841-D3EA-44BC-8DB2-02ECC4A3EDF5}" dt="2024-01-26T18:29:11.766" v="157" actId="14100"/>
        <pc:sldMkLst>
          <pc:docMk/>
          <pc:sldMk cId="2554704323" sldId="402"/>
        </pc:sldMkLst>
        <pc:spChg chg="add del">
          <ac:chgData name="Nicole Fritz" userId="99d523298923823c" providerId="LiveId" clId="{C7ECC841-D3EA-44BC-8DB2-02ECC4A3EDF5}" dt="2024-01-26T17:39:03.129" v="105" actId="478"/>
          <ac:spMkLst>
            <pc:docMk/>
            <pc:sldMk cId="2554704323" sldId="402"/>
            <ac:spMk id="2" creationId="{508496C5-F506-4409-BF2A-6449FA20EAD2}"/>
          </ac:spMkLst>
        </pc:spChg>
        <pc:spChg chg="add del mod">
          <ac:chgData name="Nicole Fritz" userId="99d523298923823c" providerId="LiveId" clId="{C7ECC841-D3EA-44BC-8DB2-02ECC4A3EDF5}" dt="2024-01-26T17:39:32.725" v="120" actId="12084"/>
          <ac:spMkLst>
            <pc:docMk/>
            <pc:sldMk cId="2554704323" sldId="402"/>
            <ac:spMk id="5" creationId="{2AD31145-48C0-2381-A669-05EF6DEBD001}"/>
          </ac:spMkLst>
        </pc:spChg>
        <pc:graphicFrameChg chg="add mod">
          <ac:chgData name="Nicole Fritz" userId="99d523298923823c" providerId="LiveId" clId="{C7ECC841-D3EA-44BC-8DB2-02ECC4A3EDF5}" dt="2024-01-26T18:29:11.766" v="157" actId="14100"/>
          <ac:graphicFrameMkLst>
            <pc:docMk/>
            <pc:sldMk cId="2554704323" sldId="402"/>
            <ac:graphicFrameMk id="7" creationId="{5AF05C92-5CCF-5BD8-5B3E-9A4095FB56A6}"/>
          </ac:graphicFrameMkLst>
        </pc:graphicFrameChg>
      </pc:sldChg>
      <pc:sldChg chg="addSp delSp modSp mod">
        <pc:chgData name="Nicole Fritz" userId="99d523298923823c" providerId="LiveId" clId="{C7ECC841-D3EA-44BC-8DB2-02ECC4A3EDF5}" dt="2024-01-26T18:33:30.066" v="293" actId="1076"/>
        <pc:sldMkLst>
          <pc:docMk/>
          <pc:sldMk cId="472557803" sldId="404"/>
        </pc:sldMkLst>
        <pc:spChg chg="del">
          <ac:chgData name="Nicole Fritz" userId="99d523298923823c" providerId="LiveId" clId="{C7ECC841-D3EA-44BC-8DB2-02ECC4A3EDF5}" dt="2024-01-26T18:33:25.104" v="290" actId="478"/>
          <ac:spMkLst>
            <pc:docMk/>
            <pc:sldMk cId="472557803" sldId="404"/>
            <ac:spMk id="3" creationId="{D6863F26-F5D0-4C39-96F9-0119421A50B9}"/>
          </ac:spMkLst>
        </pc:spChg>
        <pc:spChg chg="del">
          <ac:chgData name="Nicole Fritz" userId="99d523298923823c" providerId="LiveId" clId="{C7ECC841-D3EA-44BC-8DB2-02ECC4A3EDF5}" dt="2024-01-26T18:33:22.644" v="289" actId="478"/>
          <ac:spMkLst>
            <pc:docMk/>
            <pc:sldMk cId="472557803" sldId="404"/>
            <ac:spMk id="4" creationId="{10EFC853-6BE9-4D32-934B-E5191738DB0A}"/>
          </ac:spMkLst>
        </pc:spChg>
        <pc:picChg chg="add mod">
          <ac:chgData name="Nicole Fritz" userId="99d523298923823c" providerId="LiveId" clId="{C7ECC841-D3EA-44BC-8DB2-02ECC4A3EDF5}" dt="2024-01-26T18:33:30.066" v="293" actId="1076"/>
          <ac:picMkLst>
            <pc:docMk/>
            <pc:sldMk cId="472557803" sldId="404"/>
            <ac:picMk id="6" creationId="{5305DF24-3025-AFFD-917D-989252D84A6F}"/>
          </ac:picMkLst>
        </pc:picChg>
      </pc:sldChg>
      <pc:sldChg chg="addSp delSp modSp new mod">
        <pc:chgData name="Nicole Fritz" userId="99d523298923823c" providerId="LiveId" clId="{C7ECC841-D3EA-44BC-8DB2-02ECC4A3EDF5}" dt="2024-01-26T19:01:13.490" v="681" actId="21"/>
        <pc:sldMkLst>
          <pc:docMk/>
          <pc:sldMk cId="4187740142" sldId="405"/>
        </pc:sldMkLst>
        <pc:spChg chg="del">
          <ac:chgData name="Nicole Fritz" userId="99d523298923823c" providerId="LiveId" clId="{C7ECC841-D3EA-44BC-8DB2-02ECC4A3EDF5}" dt="2024-01-26T18:35:47.726" v="345" actId="478"/>
          <ac:spMkLst>
            <pc:docMk/>
            <pc:sldMk cId="4187740142" sldId="405"/>
            <ac:spMk id="2" creationId="{5615F497-27DF-B5D2-FB98-5D393969A610}"/>
          </ac:spMkLst>
        </pc:spChg>
        <pc:spChg chg="del">
          <ac:chgData name="Nicole Fritz" userId="99d523298923823c" providerId="LiveId" clId="{C7ECC841-D3EA-44BC-8DB2-02ECC4A3EDF5}" dt="2024-01-26T18:35:47.726" v="345" actId="478"/>
          <ac:spMkLst>
            <pc:docMk/>
            <pc:sldMk cId="4187740142" sldId="405"/>
            <ac:spMk id="3" creationId="{8DFB415A-191F-CAD0-F891-1384238C5CA1}"/>
          </ac:spMkLst>
        </pc:spChg>
        <pc:picChg chg="add mod">
          <ac:chgData name="Nicole Fritz" userId="99d523298923823c" providerId="LiveId" clId="{C7ECC841-D3EA-44BC-8DB2-02ECC4A3EDF5}" dt="2024-01-26T19:01:11.699" v="680" actId="1076"/>
          <ac:picMkLst>
            <pc:docMk/>
            <pc:sldMk cId="4187740142" sldId="405"/>
            <ac:picMk id="3" creationId="{F1DDC2E8-201B-CBAF-672D-57C76DCB5A26}"/>
          </ac:picMkLst>
        </pc:picChg>
        <pc:picChg chg="add del mod ord">
          <ac:chgData name="Nicole Fritz" userId="99d523298923823c" providerId="LiveId" clId="{C7ECC841-D3EA-44BC-8DB2-02ECC4A3EDF5}" dt="2024-01-26T19:01:13.490" v="681" actId="21"/>
          <ac:picMkLst>
            <pc:docMk/>
            <pc:sldMk cId="4187740142" sldId="405"/>
            <ac:picMk id="4" creationId="{D55B7D69-207E-112D-68D7-E3741B474F38}"/>
          </ac:picMkLst>
        </pc:picChg>
        <pc:picChg chg="add mod">
          <ac:chgData name="Nicole Fritz" userId="99d523298923823c" providerId="LiveId" clId="{C7ECC841-D3EA-44BC-8DB2-02ECC4A3EDF5}" dt="2024-01-26T18:36:37.869" v="361" actId="1076"/>
          <ac:picMkLst>
            <pc:docMk/>
            <pc:sldMk cId="4187740142" sldId="405"/>
            <ac:picMk id="6" creationId="{2E4128BC-4885-F0DB-1841-F18040AC1AE6}"/>
          </ac:picMkLst>
        </pc:picChg>
        <pc:picChg chg="add mod">
          <ac:chgData name="Nicole Fritz" userId="99d523298923823c" providerId="LiveId" clId="{C7ECC841-D3EA-44BC-8DB2-02ECC4A3EDF5}" dt="2024-01-26T18:39:20.694" v="530" actId="14100"/>
          <ac:picMkLst>
            <pc:docMk/>
            <pc:sldMk cId="4187740142" sldId="405"/>
            <ac:picMk id="7" creationId="{FAA5CF8F-40D1-E3AA-290E-F7F7964B9F77}"/>
          </ac:picMkLst>
        </pc:picChg>
      </pc:sldChg>
      <pc:sldChg chg="addSp delSp new mod ord">
        <pc:chgData name="Nicole Fritz" userId="99d523298923823c" providerId="LiveId" clId="{C7ECC841-D3EA-44BC-8DB2-02ECC4A3EDF5}" dt="2024-01-26T18:50:04.022" v="536"/>
        <pc:sldMkLst>
          <pc:docMk/>
          <pc:sldMk cId="3493468367" sldId="406"/>
        </pc:sldMkLst>
        <pc:spChg chg="del">
          <ac:chgData name="Nicole Fritz" userId="99d523298923823c" providerId="LiveId" clId="{C7ECC841-D3EA-44BC-8DB2-02ECC4A3EDF5}" dt="2024-01-26T18:37:02.932" v="363" actId="478"/>
          <ac:spMkLst>
            <pc:docMk/>
            <pc:sldMk cId="3493468367" sldId="406"/>
            <ac:spMk id="2" creationId="{AFC89643-7C2C-DDE0-B33E-FBC45EFC8E07}"/>
          </ac:spMkLst>
        </pc:spChg>
        <pc:spChg chg="del">
          <ac:chgData name="Nicole Fritz" userId="99d523298923823c" providerId="LiveId" clId="{C7ECC841-D3EA-44BC-8DB2-02ECC4A3EDF5}" dt="2024-01-26T18:37:02.932" v="363" actId="478"/>
          <ac:spMkLst>
            <pc:docMk/>
            <pc:sldMk cId="3493468367" sldId="406"/>
            <ac:spMk id="3" creationId="{A3D4124E-5ED9-89C0-4C10-3114DF638BBF}"/>
          </ac:spMkLst>
        </pc:spChg>
        <pc:picChg chg="add">
          <ac:chgData name="Nicole Fritz" userId="99d523298923823c" providerId="LiveId" clId="{C7ECC841-D3EA-44BC-8DB2-02ECC4A3EDF5}" dt="2024-01-26T18:37:04.811" v="364" actId="22"/>
          <ac:picMkLst>
            <pc:docMk/>
            <pc:sldMk cId="3493468367" sldId="406"/>
            <ac:picMk id="5" creationId="{FE130734-5C37-AD97-A8CF-7F26C7EFC517}"/>
          </ac:picMkLst>
        </pc:picChg>
      </pc:sldChg>
      <pc:sldChg chg="addSp delSp modSp new mod ord">
        <pc:chgData name="Nicole Fritz" userId="99d523298923823c" providerId="LiveId" clId="{C7ECC841-D3EA-44BC-8DB2-02ECC4A3EDF5}" dt="2024-01-26T18:58:11.644" v="629"/>
        <pc:sldMkLst>
          <pc:docMk/>
          <pc:sldMk cId="3421874339" sldId="407"/>
        </pc:sldMkLst>
        <pc:spChg chg="del">
          <ac:chgData name="Nicole Fritz" userId="99d523298923823c" providerId="LiveId" clId="{C7ECC841-D3EA-44BC-8DB2-02ECC4A3EDF5}" dt="2024-01-26T18:37:32.273" v="369" actId="478"/>
          <ac:spMkLst>
            <pc:docMk/>
            <pc:sldMk cId="3421874339" sldId="407"/>
            <ac:spMk id="2" creationId="{1941BBCE-21AF-E2E7-119D-1048E8C8BE60}"/>
          </ac:spMkLst>
        </pc:spChg>
        <pc:spChg chg="del">
          <ac:chgData name="Nicole Fritz" userId="99d523298923823c" providerId="LiveId" clId="{C7ECC841-D3EA-44BC-8DB2-02ECC4A3EDF5}" dt="2024-01-26T18:37:32.273" v="369" actId="478"/>
          <ac:spMkLst>
            <pc:docMk/>
            <pc:sldMk cId="3421874339" sldId="407"/>
            <ac:spMk id="3" creationId="{48D6D37E-F7E7-EA12-077F-FBB7056302C3}"/>
          </ac:spMkLst>
        </pc:spChg>
        <pc:picChg chg="add mod">
          <ac:chgData name="Nicole Fritz" userId="99d523298923823c" providerId="LiveId" clId="{C7ECC841-D3EA-44BC-8DB2-02ECC4A3EDF5}" dt="2024-01-26T18:54:16.993" v="578" actId="1076"/>
          <ac:picMkLst>
            <pc:docMk/>
            <pc:sldMk cId="3421874339" sldId="407"/>
            <ac:picMk id="4" creationId="{9786B72A-6DDE-C061-3CE2-BBC6EE25C05A}"/>
          </ac:picMkLst>
        </pc:picChg>
        <pc:picChg chg="add mod">
          <ac:chgData name="Nicole Fritz" userId="99d523298923823c" providerId="LiveId" clId="{C7ECC841-D3EA-44BC-8DB2-02ECC4A3EDF5}" dt="2024-01-26T18:54:15.627" v="577" actId="1076"/>
          <ac:picMkLst>
            <pc:docMk/>
            <pc:sldMk cId="3421874339" sldId="407"/>
            <ac:picMk id="6" creationId="{07128DC3-EB05-498C-F5B1-1E9FFB451A3D}"/>
          </ac:picMkLst>
        </pc:picChg>
      </pc:sldChg>
      <pc:sldChg chg="delSp new del mod">
        <pc:chgData name="Nicole Fritz" userId="99d523298923823c" providerId="LiveId" clId="{C7ECC841-D3EA-44BC-8DB2-02ECC4A3EDF5}" dt="2024-01-26T18:37:27.249" v="367" actId="2696"/>
        <pc:sldMkLst>
          <pc:docMk/>
          <pc:sldMk cId="3769287557" sldId="407"/>
        </pc:sldMkLst>
        <pc:spChg chg="del">
          <ac:chgData name="Nicole Fritz" userId="99d523298923823c" providerId="LiveId" clId="{C7ECC841-D3EA-44BC-8DB2-02ECC4A3EDF5}" dt="2024-01-26T18:37:24.789" v="366" actId="478"/>
          <ac:spMkLst>
            <pc:docMk/>
            <pc:sldMk cId="3769287557" sldId="407"/>
            <ac:spMk id="2" creationId="{F3BAA8EF-592F-FB4E-D11C-F3BBC5684588}"/>
          </ac:spMkLst>
        </pc:spChg>
        <pc:spChg chg="del">
          <ac:chgData name="Nicole Fritz" userId="99d523298923823c" providerId="LiveId" clId="{C7ECC841-D3EA-44BC-8DB2-02ECC4A3EDF5}" dt="2024-01-26T18:37:24.789" v="366" actId="478"/>
          <ac:spMkLst>
            <pc:docMk/>
            <pc:sldMk cId="3769287557" sldId="407"/>
            <ac:spMk id="3" creationId="{8650B7A3-EAD0-BCAC-382B-7DC4B9F817A8}"/>
          </ac:spMkLst>
        </pc:spChg>
      </pc:sldChg>
      <pc:sldChg chg="addSp delSp modSp new mod ord">
        <pc:chgData name="Nicole Fritz" userId="99d523298923823c" providerId="LiveId" clId="{C7ECC841-D3EA-44BC-8DB2-02ECC4A3EDF5}" dt="2024-01-26T18:54:32.202" v="580"/>
        <pc:sldMkLst>
          <pc:docMk/>
          <pc:sldMk cId="262026773" sldId="408"/>
        </pc:sldMkLst>
        <pc:spChg chg="del">
          <ac:chgData name="Nicole Fritz" userId="99d523298923823c" providerId="LiveId" clId="{C7ECC841-D3EA-44BC-8DB2-02ECC4A3EDF5}" dt="2024-01-26T18:49:55.149" v="532" actId="478"/>
          <ac:spMkLst>
            <pc:docMk/>
            <pc:sldMk cId="262026773" sldId="408"/>
            <ac:spMk id="2" creationId="{A2A9FD7C-119B-11B9-0B25-1FBA9381755B}"/>
          </ac:spMkLst>
        </pc:spChg>
        <pc:spChg chg="del">
          <ac:chgData name="Nicole Fritz" userId="99d523298923823c" providerId="LiveId" clId="{C7ECC841-D3EA-44BC-8DB2-02ECC4A3EDF5}" dt="2024-01-26T18:49:55.149" v="532" actId="478"/>
          <ac:spMkLst>
            <pc:docMk/>
            <pc:sldMk cId="262026773" sldId="408"/>
            <ac:spMk id="3" creationId="{1CEBEB15-C129-8A4E-F005-411BCD8E36FB}"/>
          </ac:spMkLst>
        </pc:spChg>
        <pc:picChg chg="add mod">
          <ac:chgData name="Nicole Fritz" userId="99d523298923823c" providerId="LiveId" clId="{C7ECC841-D3EA-44BC-8DB2-02ECC4A3EDF5}" dt="2024-01-26T18:50:09.275" v="539" actId="1076"/>
          <ac:picMkLst>
            <pc:docMk/>
            <pc:sldMk cId="262026773" sldId="408"/>
            <ac:picMk id="5" creationId="{CCD76DF7-EA40-1C44-1F4F-1E725B67BFC0}"/>
          </ac:picMkLst>
        </pc:picChg>
      </pc:sldChg>
      <pc:sldChg chg="addSp delSp modSp new mod">
        <pc:chgData name="Nicole Fritz" userId="99d523298923823c" providerId="LiveId" clId="{C7ECC841-D3EA-44BC-8DB2-02ECC4A3EDF5}" dt="2024-01-26T18:53:15.163" v="570" actId="20577"/>
        <pc:sldMkLst>
          <pc:docMk/>
          <pc:sldMk cId="4142001758" sldId="409"/>
        </pc:sldMkLst>
        <pc:spChg chg="del">
          <ac:chgData name="Nicole Fritz" userId="99d523298923823c" providerId="LiveId" clId="{C7ECC841-D3EA-44BC-8DB2-02ECC4A3EDF5}" dt="2024-01-26T18:51:16.292" v="542" actId="478"/>
          <ac:spMkLst>
            <pc:docMk/>
            <pc:sldMk cId="4142001758" sldId="409"/>
            <ac:spMk id="2" creationId="{988CDD16-7E03-0CB1-B376-17D76A3C013C}"/>
          </ac:spMkLst>
        </pc:spChg>
        <pc:spChg chg="del">
          <ac:chgData name="Nicole Fritz" userId="99d523298923823c" providerId="LiveId" clId="{C7ECC841-D3EA-44BC-8DB2-02ECC4A3EDF5}" dt="2024-01-26T18:51:16.292" v="542" actId="478"/>
          <ac:spMkLst>
            <pc:docMk/>
            <pc:sldMk cId="4142001758" sldId="409"/>
            <ac:spMk id="3" creationId="{201B4AA0-0DEF-335D-1D23-7AEA7704109F}"/>
          </ac:spMkLst>
        </pc:spChg>
        <pc:spChg chg="add mod">
          <ac:chgData name="Nicole Fritz" userId="99d523298923823c" providerId="LiveId" clId="{C7ECC841-D3EA-44BC-8DB2-02ECC4A3EDF5}" dt="2024-01-26T18:53:05.969" v="565" actId="1076"/>
          <ac:spMkLst>
            <pc:docMk/>
            <pc:sldMk cId="4142001758" sldId="409"/>
            <ac:spMk id="11" creationId="{D980A9DA-B361-5296-07DA-7B08C1100A28}"/>
          </ac:spMkLst>
        </pc:spChg>
        <pc:spChg chg="add mod">
          <ac:chgData name="Nicole Fritz" userId="99d523298923823c" providerId="LiveId" clId="{C7ECC841-D3EA-44BC-8DB2-02ECC4A3EDF5}" dt="2024-01-26T18:53:15.163" v="570" actId="20577"/>
          <ac:spMkLst>
            <pc:docMk/>
            <pc:sldMk cId="4142001758" sldId="409"/>
            <ac:spMk id="13" creationId="{524D4B41-4C17-1DC2-D94D-10C05D6B3412}"/>
          </ac:spMkLst>
        </pc:spChg>
        <pc:picChg chg="add mod">
          <ac:chgData name="Nicole Fritz" userId="99d523298923823c" providerId="LiveId" clId="{C7ECC841-D3EA-44BC-8DB2-02ECC4A3EDF5}" dt="2024-01-26T18:51:23.545" v="545" actId="14100"/>
          <ac:picMkLst>
            <pc:docMk/>
            <pc:sldMk cId="4142001758" sldId="409"/>
            <ac:picMk id="5" creationId="{E4313C36-6EEF-3DB4-5565-E79D21791FC0}"/>
          </ac:picMkLst>
        </pc:picChg>
        <pc:picChg chg="add mod">
          <ac:chgData name="Nicole Fritz" userId="99d523298923823c" providerId="LiveId" clId="{C7ECC841-D3EA-44BC-8DB2-02ECC4A3EDF5}" dt="2024-01-26T18:51:41.665" v="550" actId="1076"/>
          <ac:picMkLst>
            <pc:docMk/>
            <pc:sldMk cId="4142001758" sldId="409"/>
            <ac:picMk id="6" creationId="{AC164C82-A26F-285D-C08F-059C76924C0B}"/>
          </ac:picMkLst>
        </pc:picChg>
        <pc:picChg chg="add mod">
          <ac:chgData name="Nicole Fritz" userId="99d523298923823c" providerId="LiveId" clId="{C7ECC841-D3EA-44BC-8DB2-02ECC4A3EDF5}" dt="2024-01-26T18:52:11.681" v="554" actId="1076"/>
          <ac:picMkLst>
            <pc:docMk/>
            <pc:sldMk cId="4142001758" sldId="409"/>
            <ac:picMk id="8" creationId="{FD702DAB-63C6-95FA-A000-8F7F13B5DBB1}"/>
          </ac:picMkLst>
        </pc:picChg>
        <pc:picChg chg="add mod">
          <ac:chgData name="Nicole Fritz" userId="99d523298923823c" providerId="LiveId" clId="{C7ECC841-D3EA-44BC-8DB2-02ECC4A3EDF5}" dt="2024-01-26T18:52:31.808" v="559" actId="14100"/>
          <ac:picMkLst>
            <pc:docMk/>
            <pc:sldMk cId="4142001758" sldId="409"/>
            <ac:picMk id="9" creationId="{3F3EB2CC-445E-5112-66CE-C0AAA2EAB8AD}"/>
          </ac:picMkLst>
        </pc:picChg>
      </pc:sldChg>
      <pc:sldChg chg="addSp delSp modSp new mod">
        <pc:chgData name="Nicole Fritz" userId="99d523298923823c" providerId="LiveId" clId="{C7ECC841-D3EA-44BC-8DB2-02ECC4A3EDF5}" dt="2024-01-26T18:58:52.478" v="656" actId="1076"/>
        <pc:sldMkLst>
          <pc:docMk/>
          <pc:sldMk cId="497524886" sldId="410"/>
        </pc:sldMkLst>
        <pc:spChg chg="del">
          <ac:chgData name="Nicole Fritz" userId="99d523298923823c" providerId="LiveId" clId="{C7ECC841-D3EA-44BC-8DB2-02ECC4A3EDF5}" dt="2024-01-26T18:58:18.950" v="631" actId="478"/>
          <ac:spMkLst>
            <pc:docMk/>
            <pc:sldMk cId="497524886" sldId="410"/>
            <ac:spMk id="2" creationId="{9843FC0A-C4F4-B045-26B0-EECD5B365467}"/>
          </ac:spMkLst>
        </pc:spChg>
        <pc:spChg chg="del">
          <ac:chgData name="Nicole Fritz" userId="99d523298923823c" providerId="LiveId" clId="{C7ECC841-D3EA-44BC-8DB2-02ECC4A3EDF5}" dt="2024-01-26T18:58:18.950" v="631" actId="478"/>
          <ac:spMkLst>
            <pc:docMk/>
            <pc:sldMk cId="497524886" sldId="410"/>
            <ac:spMk id="3" creationId="{C5F8AC9D-D7F0-D29C-55E6-5BE87571E57D}"/>
          </ac:spMkLst>
        </pc:spChg>
        <pc:picChg chg="add mod">
          <ac:chgData name="Nicole Fritz" userId="99d523298923823c" providerId="LiveId" clId="{C7ECC841-D3EA-44BC-8DB2-02ECC4A3EDF5}" dt="2024-01-26T18:58:49.303" v="654" actId="14100"/>
          <ac:picMkLst>
            <pc:docMk/>
            <pc:sldMk cId="497524886" sldId="410"/>
            <ac:picMk id="5" creationId="{E0C73E0D-D637-EC5D-97F5-F8F57F34EAFA}"/>
          </ac:picMkLst>
        </pc:picChg>
        <pc:picChg chg="add mod">
          <ac:chgData name="Nicole Fritz" userId="99d523298923823c" providerId="LiveId" clId="{C7ECC841-D3EA-44BC-8DB2-02ECC4A3EDF5}" dt="2024-01-26T18:58:44.677" v="652" actId="1076"/>
          <ac:picMkLst>
            <pc:docMk/>
            <pc:sldMk cId="497524886" sldId="410"/>
            <ac:picMk id="7" creationId="{D6B9285E-367D-8E40-6F7A-50607AEB54DA}"/>
          </ac:picMkLst>
        </pc:picChg>
        <pc:picChg chg="add mod">
          <ac:chgData name="Nicole Fritz" userId="99d523298923823c" providerId="LiveId" clId="{C7ECC841-D3EA-44BC-8DB2-02ECC4A3EDF5}" dt="2024-01-26T18:58:51.051" v="655" actId="1076"/>
          <ac:picMkLst>
            <pc:docMk/>
            <pc:sldMk cId="497524886" sldId="410"/>
            <ac:picMk id="9" creationId="{BEF79FE3-D555-ED54-EB91-AE5D6C9BA408}"/>
          </ac:picMkLst>
        </pc:picChg>
        <pc:picChg chg="add mod">
          <ac:chgData name="Nicole Fritz" userId="99d523298923823c" providerId="LiveId" clId="{C7ECC841-D3EA-44BC-8DB2-02ECC4A3EDF5}" dt="2024-01-26T18:58:52.478" v="656" actId="1076"/>
          <ac:picMkLst>
            <pc:docMk/>
            <pc:sldMk cId="497524886" sldId="410"/>
            <ac:picMk id="11" creationId="{FA17A3A3-D9DC-5BCF-956F-1CE04E6736AF}"/>
          </ac:picMkLst>
        </pc:picChg>
        <pc:picChg chg="add mod">
          <ac:chgData name="Nicole Fritz" userId="99d523298923823c" providerId="LiveId" clId="{C7ECC841-D3EA-44BC-8DB2-02ECC4A3EDF5}" dt="2024-01-26T18:58:43.101" v="651" actId="1076"/>
          <ac:picMkLst>
            <pc:docMk/>
            <pc:sldMk cId="497524886" sldId="410"/>
            <ac:picMk id="13" creationId="{228C057D-C466-9807-2EC7-9B23354BE8C4}"/>
          </ac:picMkLst>
        </pc:picChg>
      </pc:sldChg>
      <pc:sldChg chg="delSp new del mod">
        <pc:chgData name="Nicole Fritz" userId="99d523298923823c" providerId="LiveId" clId="{C7ECC841-D3EA-44BC-8DB2-02ECC4A3EDF5}" dt="2024-01-26T19:01:36.152" v="686" actId="2696"/>
        <pc:sldMkLst>
          <pc:docMk/>
          <pc:sldMk cId="817950477" sldId="411"/>
        </pc:sldMkLst>
        <pc:spChg chg="del">
          <ac:chgData name="Nicole Fritz" userId="99d523298923823c" providerId="LiveId" clId="{C7ECC841-D3EA-44BC-8DB2-02ECC4A3EDF5}" dt="2024-01-26T18:59:01.341" v="658" actId="478"/>
          <ac:spMkLst>
            <pc:docMk/>
            <pc:sldMk cId="817950477" sldId="411"/>
            <ac:spMk id="2" creationId="{3734CDA0-28D5-F5D8-48C1-8FDF7145DB6B}"/>
          </ac:spMkLst>
        </pc:spChg>
        <pc:spChg chg="del">
          <ac:chgData name="Nicole Fritz" userId="99d523298923823c" providerId="LiveId" clId="{C7ECC841-D3EA-44BC-8DB2-02ECC4A3EDF5}" dt="2024-01-26T18:59:01.341" v="658" actId="478"/>
          <ac:spMkLst>
            <pc:docMk/>
            <pc:sldMk cId="817950477" sldId="411"/>
            <ac:spMk id="3" creationId="{3B7BF9AE-FC98-AD02-8A81-45B3087AAB95}"/>
          </ac:spMkLst>
        </pc:spChg>
      </pc:sldChg>
    </pc:docChg>
  </pc:docChgLst>
</pc:chgInfo>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7E479E3-659A-4951-95F3-5989F24380F8}" type="doc">
      <dgm:prSet loTypeId="urn:microsoft.com/office/officeart/2008/layout/LinedList" loCatId="list" qsTypeId="urn:microsoft.com/office/officeart/2005/8/quickstyle/simple1" qsCatId="simple" csTypeId="urn:microsoft.com/office/officeart/2005/8/colors/accent1_2" csCatId="accent1" phldr="1"/>
      <dgm:spPr/>
      <dgm:t>
        <a:bodyPr/>
        <a:lstStyle/>
        <a:p>
          <a:endParaRPr lang="es-CL"/>
        </a:p>
      </dgm:t>
    </dgm:pt>
    <dgm:pt modelId="{874E71A4-F33E-4EC1-A14B-0C0C2171A016}">
      <dgm:prSet/>
      <dgm:spPr/>
      <dgm:t>
        <a:bodyPr/>
        <a:lstStyle/>
        <a:p>
          <a:r>
            <a:rPr lang="es-ES" b="0" i="0" baseline="0" dirty="0"/>
            <a:t>El presente proyecto tuvo por objetivo evaluar el impacto de un </a:t>
          </a:r>
          <a:r>
            <a:rPr lang="es-ES" b="1" i="1" baseline="0" dirty="0"/>
            <a:t>programa de formación online </a:t>
          </a:r>
          <a:r>
            <a:rPr lang="es-ES" b="0" i="0" baseline="0" dirty="0"/>
            <a:t>de instructores pares Senior-FITT que promueve la </a:t>
          </a:r>
          <a:r>
            <a:rPr lang="es-ES" b="1" i="1" baseline="0" dirty="0"/>
            <a:t>mejora física y funcional de la comunidad. </a:t>
          </a:r>
          <a:endParaRPr lang="es-CL" b="1" i="1" dirty="0"/>
        </a:p>
      </dgm:t>
    </dgm:pt>
    <dgm:pt modelId="{51DD73CE-ACBB-45AD-A6F4-AB2951DAED08}" type="parTrans" cxnId="{AE756740-2580-4B1A-BC83-D8659EF273D0}">
      <dgm:prSet/>
      <dgm:spPr/>
      <dgm:t>
        <a:bodyPr/>
        <a:lstStyle/>
        <a:p>
          <a:endParaRPr lang="es-CL"/>
        </a:p>
      </dgm:t>
    </dgm:pt>
    <dgm:pt modelId="{5D8A91CC-8D1C-4973-B9B5-BD02167B228E}" type="sibTrans" cxnId="{AE756740-2580-4B1A-BC83-D8659EF273D0}">
      <dgm:prSet/>
      <dgm:spPr/>
      <dgm:t>
        <a:bodyPr/>
        <a:lstStyle/>
        <a:p>
          <a:endParaRPr lang="es-CL"/>
        </a:p>
      </dgm:t>
    </dgm:pt>
    <dgm:pt modelId="{A0907F89-7733-4372-8652-79EA16253C69}">
      <dgm:prSet/>
      <dgm:spPr/>
      <dgm:t>
        <a:bodyPr/>
        <a:lstStyle/>
        <a:p>
          <a:r>
            <a:rPr lang="es-ES" b="0" i="0" baseline="0" dirty="0"/>
            <a:t>Este Diploma fue pionero en Chile, ya que </a:t>
          </a:r>
          <a:r>
            <a:rPr lang="es-ES" b="1" i="1" baseline="0" dirty="0"/>
            <a:t>no existía uno igual en nuestro país</a:t>
          </a:r>
          <a:r>
            <a:rPr lang="es-ES" b="0" i="0" baseline="0" dirty="0"/>
            <a:t>, abriendo la universidad en modalidad virtual en contexto de pandemia COVID-19. </a:t>
          </a:r>
          <a:endParaRPr lang="es-CL" dirty="0"/>
        </a:p>
      </dgm:t>
    </dgm:pt>
    <dgm:pt modelId="{BECF77CD-D77E-447A-BD48-E6BD3D9A6914}" type="parTrans" cxnId="{E2A92EA5-CEE1-4189-BDEA-D5EC918ABF8F}">
      <dgm:prSet/>
      <dgm:spPr/>
      <dgm:t>
        <a:bodyPr/>
        <a:lstStyle/>
        <a:p>
          <a:endParaRPr lang="es-CL"/>
        </a:p>
      </dgm:t>
    </dgm:pt>
    <dgm:pt modelId="{0E5EDD8C-D021-480C-929F-DB0209CE6A69}" type="sibTrans" cxnId="{E2A92EA5-CEE1-4189-BDEA-D5EC918ABF8F}">
      <dgm:prSet/>
      <dgm:spPr/>
      <dgm:t>
        <a:bodyPr/>
        <a:lstStyle/>
        <a:p>
          <a:endParaRPr lang="es-CL"/>
        </a:p>
      </dgm:t>
    </dgm:pt>
    <dgm:pt modelId="{969067B6-7606-4DCF-8F93-23DD87001E47}">
      <dgm:prSet/>
      <dgm:spPr/>
      <dgm:t>
        <a:bodyPr/>
        <a:lstStyle/>
        <a:p>
          <a:r>
            <a:rPr lang="es-ES" b="0" i="0" baseline="0" dirty="0"/>
            <a:t>Durante el año 2021, fue posible ejecutar el Diploma en su modalidad online, donde </a:t>
          </a:r>
          <a:r>
            <a:rPr lang="es-ES" b="1" i="1" baseline="0" dirty="0"/>
            <a:t>28 personas mayores finalizaron su formación en el Diploma </a:t>
          </a:r>
          <a:r>
            <a:rPr lang="es-ES" b="0" i="0" baseline="0" dirty="0"/>
            <a:t>con un 93% de asistencia a actividades sincrónicas, 100% a actividad asincrónicas y con una media de aprobación de un 6,3.</a:t>
          </a:r>
          <a:endParaRPr lang="es-CL" dirty="0"/>
        </a:p>
      </dgm:t>
    </dgm:pt>
    <dgm:pt modelId="{4B8C4568-D965-43F1-B256-45F5FACD1C92}" type="parTrans" cxnId="{C0D82C6C-84B4-43E9-B77C-3A232E1BD6CA}">
      <dgm:prSet/>
      <dgm:spPr/>
      <dgm:t>
        <a:bodyPr/>
        <a:lstStyle/>
        <a:p>
          <a:endParaRPr lang="es-CL"/>
        </a:p>
      </dgm:t>
    </dgm:pt>
    <dgm:pt modelId="{FE737184-3C61-4711-991D-B357BFD570E7}" type="sibTrans" cxnId="{C0D82C6C-84B4-43E9-B77C-3A232E1BD6CA}">
      <dgm:prSet/>
      <dgm:spPr/>
      <dgm:t>
        <a:bodyPr/>
        <a:lstStyle/>
        <a:p>
          <a:endParaRPr lang="es-CL"/>
        </a:p>
      </dgm:t>
    </dgm:pt>
    <dgm:pt modelId="{14F976D0-FBEE-432C-9CCD-412652B8D701}">
      <dgm:prSet/>
      <dgm:spPr/>
      <dgm:t>
        <a:bodyPr/>
        <a:lstStyle/>
        <a:p>
          <a:r>
            <a:rPr lang="es-ES" b="0" i="0" baseline="0" dirty="0"/>
            <a:t>Por último, este Diploma </a:t>
          </a:r>
          <a:r>
            <a:rPr lang="es-ES" b="1" i="1" baseline="0" dirty="0"/>
            <a:t>lideró el trabajo por el envejecimiento saludable</a:t>
          </a:r>
          <a:r>
            <a:rPr lang="es-ES" b="0" i="0" baseline="0" dirty="0"/>
            <a:t>, impulsado por las mismas personas mayores, demostrando que son actores claves en nuestras sociedades, además de fomentar su inserción abriéndoles las puertas de la Universidad de Los Lagos a la formación universitaria</a:t>
          </a:r>
          <a:endParaRPr lang="es-CL" dirty="0"/>
        </a:p>
      </dgm:t>
    </dgm:pt>
    <dgm:pt modelId="{7515E744-6EB6-42F7-9EFD-CAB65CCD0208}" type="parTrans" cxnId="{56C2F972-8387-4970-B4B4-466921BDA267}">
      <dgm:prSet/>
      <dgm:spPr/>
      <dgm:t>
        <a:bodyPr/>
        <a:lstStyle/>
        <a:p>
          <a:endParaRPr lang="es-CL"/>
        </a:p>
      </dgm:t>
    </dgm:pt>
    <dgm:pt modelId="{5D385C4F-1E02-48F2-8F02-3681C6823238}" type="sibTrans" cxnId="{56C2F972-8387-4970-B4B4-466921BDA267}">
      <dgm:prSet/>
      <dgm:spPr/>
      <dgm:t>
        <a:bodyPr/>
        <a:lstStyle/>
        <a:p>
          <a:endParaRPr lang="es-CL"/>
        </a:p>
      </dgm:t>
    </dgm:pt>
    <dgm:pt modelId="{7F3CE2DE-7B79-41EA-A4A1-780625CE3C46}" type="pres">
      <dgm:prSet presAssocID="{87E479E3-659A-4951-95F3-5989F24380F8}" presName="vert0" presStyleCnt="0">
        <dgm:presLayoutVars>
          <dgm:dir/>
          <dgm:animOne val="branch"/>
          <dgm:animLvl val="lvl"/>
        </dgm:presLayoutVars>
      </dgm:prSet>
      <dgm:spPr/>
    </dgm:pt>
    <dgm:pt modelId="{082D55F3-3A1A-4F66-8986-2FE93E1B524A}" type="pres">
      <dgm:prSet presAssocID="{874E71A4-F33E-4EC1-A14B-0C0C2171A016}" presName="thickLine" presStyleLbl="alignNode1" presStyleIdx="0" presStyleCnt="4"/>
      <dgm:spPr/>
    </dgm:pt>
    <dgm:pt modelId="{5C54F2E7-722A-48D2-B1ED-72D3B0F7A2C8}" type="pres">
      <dgm:prSet presAssocID="{874E71A4-F33E-4EC1-A14B-0C0C2171A016}" presName="horz1" presStyleCnt="0"/>
      <dgm:spPr/>
    </dgm:pt>
    <dgm:pt modelId="{E58263BC-1311-435F-BD04-EF04FD557AE8}" type="pres">
      <dgm:prSet presAssocID="{874E71A4-F33E-4EC1-A14B-0C0C2171A016}" presName="tx1" presStyleLbl="revTx" presStyleIdx="0" presStyleCnt="4"/>
      <dgm:spPr/>
    </dgm:pt>
    <dgm:pt modelId="{8AB1027C-67D2-47BF-90BE-6013D659DCE0}" type="pres">
      <dgm:prSet presAssocID="{874E71A4-F33E-4EC1-A14B-0C0C2171A016}" presName="vert1" presStyleCnt="0"/>
      <dgm:spPr/>
    </dgm:pt>
    <dgm:pt modelId="{45D5D054-7B85-4162-BF3D-FED5B64CD5D3}" type="pres">
      <dgm:prSet presAssocID="{969067B6-7606-4DCF-8F93-23DD87001E47}" presName="thickLine" presStyleLbl="alignNode1" presStyleIdx="1" presStyleCnt="4"/>
      <dgm:spPr/>
    </dgm:pt>
    <dgm:pt modelId="{63A93F0B-B9F6-4891-A77B-D2B63819C768}" type="pres">
      <dgm:prSet presAssocID="{969067B6-7606-4DCF-8F93-23DD87001E47}" presName="horz1" presStyleCnt="0"/>
      <dgm:spPr/>
    </dgm:pt>
    <dgm:pt modelId="{B2D7ED58-FA89-4C8D-AA38-C44630DBA4A8}" type="pres">
      <dgm:prSet presAssocID="{969067B6-7606-4DCF-8F93-23DD87001E47}" presName="tx1" presStyleLbl="revTx" presStyleIdx="1" presStyleCnt="4"/>
      <dgm:spPr/>
    </dgm:pt>
    <dgm:pt modelId="{FA46CE63-65E5-4768-B4E4-9139A58043BF}" type="pres">
      <dgm:prSet presAssocID="{969067B6-7606-4DCF-8F93-23DD87001E47}" presName="vert1" presStyleCnt="0"/>
      <dgm:spPr/>
    </dgm:pt>
    <dgm:pt modelId="{854E4E37-0759-42F7-B20F-5FCFBAF50B5C}" type="pres">
      <dgm:prSet presAssocID="{A0907F89-7733-4372-8652-79EA16253C69}" presName="thickLine" presStyleLbl="alignNode1" presStyleIdx="2" presStyleCnt="4"/>
      <dgm:spPr/>
    </dgm:pt>
    <dgm:pt modelId="{7033020E-664C-4623-8D47-230DA4C2AA96}" type="pres">
      <dgm:prSet presAssocID="{A0907F89-7733-4372-8652-79EA16253C69}" presName="horz1" presStyleCnt="0"/>
      <dgm:spPr/>
    </dgm:pt>
    <dgm:pt modelId="{B55B5B7C-17D3-483F-B94D-5AAFD249AAEA}" type="pres">
      <dgm:prSet presAssocID="{A0907F89-7733-4372-8652-79EA16253C69}" presName="tx1" presStyleLbl="revTx" presStyleIdx="2" presStyleCnt="4"/>
      <dgm:spPr/>
    </dgm:pt>
    <dgm:pt modelId="{91A15A78-FB60-4D64-AAD7-742BD6EEB3D6}" type="pres">
      <dgm:prSet presAssocID="{A0907F89-7733-4372-8652-79EA16253C69}" presName="vert1" presStyleCnt="0"/>
      <dgm:spPr/>
    </dgm:pt>
    <dgm:pt modelId="{861A8812-2610-4C01-BB6B-3173A49FE8EE}" type="pres">
      <dgm:prSet presAssocID="{14F976D0-FBEE-432C-9CCD-412652B8D701}" presName="thickLine" presStyleLbl="alignNode1" presStyleIdx="3" presStyleCnt="4"/>
      <dgm:spPr/>
    </dgm:pt>
    <dgm:pt modelId="{8E1D3125-04FC-4C20-823F-D07EFAB4039B}" type="pres">
      <dgm:prSet presAssocID="{14F976D0-FBEE-432C-9CCD-412652B8D701}" presName="horz1" presStyleCnt="0"/>
      <dgm:spPr/>
    </dgm:pt>
    <dgm:pt modelId="{0A8090EB-554D-4F1E-8B30-E22A4B2CAEB6}" type="pres">
      <dgm:prSet presAssocID="{14F976D0-FBEE-432C-9CCD-412652B8D701}" presName="tx1" presStyleLbl="revTx" presStyleIdx="3" presStyleCnt="4"/>
      <dgm:spPr/>
    </dgm:pt>
    <dgm:pt modelId="{1C9EC044-76A9-4913-B4D3-9FCE19160F76}" type="pres">
      <dgm:prSet presAssocID="{14F976D0-FBEE-432C-9CCD-412652B8D701}" presName="vert1" presStyleCnt="0"/>
      <dgm:spPr/>
    </dgm:pt>
  </dgm:ptLst>
  <dgm:cxnLst>
    <dgm:cxn modelId="{CA0D400E-FF82-48C1-9609-D20F664F8774}" type="presOf" srcId="{A0907F89-7733-4372-8652-79EA16253C69}" destId="{B55B5B7C-17D3-483F-B94D-5AAFD249AAEA}" srcOrd="0" destOrd="0" presId="urn:microsoft.com/office/officeart/2008/layout/LinedList"/>
    <dgm:cxn modelId="{AE756740-2580-4B1A-BC83-D8659EF273D0}" srcId="{87E479E3-659A-4951-95F3-5989F24380F8}" destId="{874E71A4-F33E-4EC1-A14B-0C0C2171A016}" srcOrd="0" destOrd="0" parTransId="{51DD73CE-ACBB-45AD-A6F4-AB2951DAED08}" sibTransId="{5D8A91CC-8D1C-4973-B9B5-BD02167B228E}"/>
    <dgm:cxn modelId="{C0D82C6C-84B4-43E9-B77C-3A232E1BD6CA}" srcId="{87E479E3-659A-4951-95F3-5989F24380F8}" destId="{969067B6-7606-4DCF-8F93-23DD87001E47}" srcOrd="1" destOrd="0" parTransId="{4B8C4568-D965-43F1-B256-45F5FACD1C92}" sibTransId="{FE737184-3C61-4711-991D-B357BFD570E7}"/>
    <dgm:cxn modelId="{5A65D34C-6345-4026-AF3F-1384A29F532D}" type="presOf" srcId="{14F976D0-FBEE-432C-9CCD-412652B8D701}" destId="{0A8090EB-554D-4F1E-8B30-E22A4B2CAEB6}" srcOrd="0" destOrd="0" presId="urn:microsoft.com/office/officeart/2008/layout/LinedList"/>
    <dgm:cxn modelId="{4C9DED4D-96C7-46D5-AF5C-23F1841400E2}" type="presOf" srcId="{874E71A4-F33E-4EC1-A14B-0C0C2171A016}" destId="{E58263BC-1311-435F-BD04-EF04FD557AE8}" srcOrd="0" destOrd="0" presId="urn:microsoft.com/office/officeart/2008/layout/LinedList"/>
    <dgm:cxn modelId="{7CD52550-3C63-4CA8-B642-1A2B62A06555}" type="presOf" srcId="{87E479E3-659A-4951-95F3-5989F24380F8}" destId="{7F3CE2DE-7B79-41EA-A4A1-780625CE3C46}" srcOrd="0" destOrd="0" presId="urn:microsoft.com/office/officeart/2008/layout/LinedList"/>
    <dgm:cxn modelId="{56C2F972-8387-4970-B4B4-466921BDA267}" srcId="{87E479E3-659A-4951-95F3-5989F24380F8}" destId="{14F976D0-FBEE-432C-9CCD-412652B8D701}" srcOrd="3" destOrd="0" parTransId="{7515E744-6EB6-42F7-9EFD-CAB65CCD0208}" sibTransId="{5D385C4F-1E02-48F2-8F02-3681C6823238}"/>
    <dgm:cxn modelId="{A3C5745A-A798-4EA7-AA3B-89B58B7142D1}" type="presOf" srcId="{969067B6-7606-4DCF-8F93-23DD87001E47}" destId="{B2D7ED58-FA89-4C8D-AA38-C44630DBA4A8}" srcOrd="0" destOrd="0" presId="urn:microsoft.com/office/officeart/2008/layout/LinedList"/>
    <dgm:cxn modelId="{E2A92EA5-CEE1-4189-BDEA-D5EC918ABF8F}" srcId="{87E479E3-659A-4951-95F3-5989F24380F8}" destId="{A0907F89-7733-4372-8652-79EA16253C69}" srcOrd="2" destOrd="0" parTransId="{BECF77CD-D77E-447A-BD48-E6BD3D9A6914}" sibTransId="{0E5EDD8C-D021-480C-929F-DB0209CE6A69}"/>
    <dgm:cxn modelId="{9D0E8B7D-661D-4819-A20C-239831891D91}" type="presParOf" srcId="{7F3CE2DE-7B79-41EA-A4A1-780625CE3C46}" destId="{082D55F3-3A1A-4F66-8986-2FE93E1B524A}" srcOrd="0" destOrd="0" presId="urn:microsoft.com/office/officeart/2008/layout/LinedList"/>
    <dgm:cxn modelId="{09B0C073-900D-4D4D-94FA-21CC672150BB}" type="presParOf" srcId="{7F3CE2DE-7B79-41EA-A4A1-780625CE3C46}" destId="{5C54F2E7-722A-48D2-B1ED-72D3B0F7A2C8}" srcOrd="1" destOrd="0" presId="urn:microsoft.com/office/officeart/2008/layout/LinedList"/>
    <dgm:cxn modelId="{6EEDB583-C605-4428-85F7-DF04AD536CEB}" type="presParOf" srcId="{5C54F2E7-722A-48D2-B1ED-72D3B0F7A2C8}" destId="{E58263BC-1311-435F-BD04-EF04FD557AE8}" srcOrd="0" destOrd="0" presId="urn:microsoft.com/office/officeart/2008/layout/LinedList"/>
    <dgm:cxn modelId="{1CC2EC0C-8F86-470B-B47A-05C0EB661410}" type="presParOf" srcId="{5C54F2E7-722A-48D2-B1ED-72D3B0F7A2C8}" destId="{8AB1027C-67D2-47BF-90BE-6013D659DCE0}" srcOrd="1" destOrd="0" presId="urn:microsoft.com/office/officeart/2008/layout/LinedList"/>
    <dgm:cxn modelId="{5FAB665F-4C5F-4250-922C-0F148C215741}" type="presParOf" srcId="{7F3CE2DE-7B79-41EA-A4A1-780625CE3C46}" destId="{45D5D054-7B85-4162-BF3D-FED5B64CD5D3}" srcOrd="2" destOrd="0" presId="urn:microsoft.com/office/officeart/2008/layout/LinedList"/>
    <dgm:cxn modelId="{F7A1F71E-6D6F-4192-8549-00B3CE22A54C}" type="presParOf" srcId="{7F3CE2DE-7B79-41EA-A4A1-780625CE3C46}" destId="{63A93F0B-B9F6-4891-A77B-D2B63819C768}" srcOrd="3" destOrd="0" presId="urn:microsoft.com/office/officeart/2008/layout/LinedList"/>
    <dgm:cxn modelId="{ACDAF1E3-86E9-43FD-8CD2-8544E3F7AECC}" type="presParOf" srcId="{63A93F0B-B9F6-4891-A77B-D2B63819C768}" destId="{B2D7ED58-FA89-4C8D-AA38-C44630DBA4A8}" srcOrd="0" destOrd="0" presId="urn:microsoft.com/office/officeart/2008/layout/LinedList"/>
    <dgm:cxn modelId="{9FBE172E-A97A-4629-8487-7EB1B20C9D11}" type="presParOf" srcId="{63A93F0B-B9F6-4891-A77B-D2B63819C768}" destId="{FA46CE63-65E5-4768-B4E4-9139A58043BF}" srcOrd="1" destOrd="0" presId="urn:microsoft.com/office/officeart/2008/layout/LinedList"/>
    <dgm:cxn modelId="{93097775-36ED-4950-BAE5-DB799AB3CDA0}" type="presParOf" srcId="{7F3CE2DE-7B79-41EA-A4A1-780625CE3C46}" destId="{854E4E37-0759-42F7-B20F-5FCFBAF50B5C}" srcOrd="4" destOrd="0" presId="urn:microsoft.com/office/officeart/2008/layout/LinedList"/>
    <dgm:cxn modelId="{6FBF89FF-8514-43A0-8D6A-558024074BB6}" type="presParOf" srcId="{7F3CE2DE-7B79-41EA-A4A1-780625CE3C46}" destId="{7033020E-664C-4623-8D47-230DA4C2AA96}" srcOrd="5" destOrd="0" presId="urn:microsoft.com/office/officeart/2008/layout/LinedList"/>
    <dgm:cxn modelId="{9473B92B-125D-4074-BB42-FD2643E88137}" type="presParOf" srcId="{7033020E-664C-4623-8D47-230DA4C2AA96}" destId="{B55B5B7C-17D3-483F-B94D-5AAFD249AAEA}" srcOrd="0" destOrd="0" presId="urn:microsoft.com/office/officeart/2008/layout/LinedList"/>
    <dgm:cxn modelId="{1AFFF5B3-D8F3-4F13-AEC7-130D5C1C50EA}" type="presParOf" srcId="{7033020E-664C-4623-8D47-230DA4C2AA96}" destId="{91A15A78-FB60-4D64-AAD7-742BD6EEB3D6}" srcOrd="1" destOrd="0" presId="urn:microsoft.com/office/officeart/2008/layout/LinedList"/>
    <dgm:cxn modelId="{27C81442-7CE0-45ED-A765-D66E94DF51C7}" type="presParOf" srcId="{7F3CE2DE-7B79-41EA-A4A1-780625CE3C46}" destId="{861A8812-2610-4C01-BB6B-3173A49FE8EE}" srcOrd="6" destOrd="0" presId="urn:microsoft.com/office/officeart/2008/layout/LinedList"/>
    <dgm:cxn modelId="{C8259BDC-413B-40DC-A2F8-248AA67E9D06}" type="presParOf" srcId="{7F3CE2DE-7B79-41EA-A4A1-780625CE3C46}" destId="{8E1D3125-04FC-4C20-823F-D07EFAB4039B}" srcOrd="7" destOrd="0" presId="urn:microsoft.com/office/officeart/2008/layout/LinedList"/>
    <dgm:cxn modelId="{0F5C86B2-62E8-4725-BD8A-F3D130D47D6B}" type="presParOf" srcId="{8E1D3125-04FC-4C20-823F-D07EFAB4039B}" destId="{0A8090EB-554D-4F1E-8B30-E22A4B2CAEB6}" srcOrd="0" destOrd="0" presId="urn:microsoft.com/office/officeart/2008/layout/LinedList"/>
    <dgm:cxn modelId="{104E747B-10B1-4FAD-9FD7-7EA4B3BE228D}" type="presParOf" srcId="{8E1D3125-04FC-4C20-823F-D07EFAB4039B}" destId="{1C9EC044-76A9-4913-B4D3-9FCE19160F76}" srcOrd="1" destOrd="0" presId="urn:microsoft.com/office/officeart/2008/layout/Lin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4D1314AA-5DCC-4B21-9F61-FE8B7998779E}"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s-CL"/>
        </a:p>
      </dgm:t>
    </dgm:pt>
    <dgm:pt modelId="{1CD68C45-35E3-4F74-BB97-64546898E716}">
      <dgm:prSet/>
      <dgm:spPr/>
      <dgm:t>
        <a:bodyPr/>
        <a:lstStyle/>
        <a:p>
          <a:r>
            <a:rPr lang="es-CL" b="1" i="1" baseline="0"/>
            <a:t>Objetivo 1. Caracterizar a los instructores pares Senior-FITT socio-demográficamente</a:t>
          </a:r>
          <a:endParaRPr lang="es-CL"/>
        </a:p>
      </dgm:t>
    </dgm:pt>
    <dgm:pt modelId="{AE8E4D9B-BC86-4DA0-91B7-1AEAB4DE192A}" type="parTrans" cxnId="{25268674-447F-42FB-B598-A2ECA156ACB3}">
      <dgm:prSet/>
      <dgm:spPr/>
      <dgm:t>
        <a:bodyPr/>
        <a:lstStyle/>
        <a:p>
          <a:endParaRPr lang="es-CL"/>
        </a:p>
      </dgm:t>
    </dgm:pt>
    <dgm:pt modelId="{EAF2614C-39C8-4A47-8543-5250391CC093}" type="sibTrans" cxnId="{25268674-447F-42FB-B598-A2ECA156ACB3}">
      <dgm:prSet/>
      <dgm:spPr/>
      <dgm:t>
        <a:bodyPr/>
        <a:lstStyle/>
        <a:p>
          <a:endParaRPr lang="es-CL"/>
        </a:p>
      </dgm:t>
    </dgm:pt>
    <dgm:pt modelId="{6D07DEE9-7390-4209-A7F0-73A7572B556E}">
      <dgm:prSet/>
      <dgm:spPr/>
      <dgm:t>
        <a:bodyPr/>
        <a:lstStyle/>
        <a:p>
          <a:r>
            <a:rPr lang="es-ES" b="0" i="0" baseline="0" dirty="0"/>
            <a:t>Se obtuvo la caracterización de las personas mayores. Se destaca que esta actividad convocó a 28 personas mayores a lo largo de todo Chile, teniendo estudiantes de Santiago, Viña del Mar, Casablanca , Rancagua, Chillán, Valdivia, Los Lagos, San Juan de la </a:t>
          </a:r>
          <a:r>
            <a:rPr lang="es-ES" b="0" i="0" baseline="0" dirty="0" err="1"/>
            <a:t>Costa,Osorno</a:t>
          </a:r>
          <a:r>
            <a:rPr lang="es-ES" b="0" i="0" baseline="0" dirty="0"/>
            <a:t>, San Pablo, Puerto Varas, Puerto Montt, Castro y Chaitén con una amplia diversidad social y educativa.</a:t>
          </a:r>
          <a:endParaRPr lang="es-CL" dirty="0"/>
        </a:p>
      </dgm:t>
    </dgm:pt>
    <dgm:pt modelId="{49DFD4B3-03A7-416C-B899-EA050A9955A6}" type="parTrans" cxnId="{906E64A5-20AE-4973-BE45-AF70A9240646}">
      <dgm:prSet/>
      <dgm:spPr/>
      <dgm:t>
        <a:bodyPr/>
        <a:lstStyle/>
        <a:p>
          <a:endParaRPr lang="es-CL"/>
        </a:p>
      </dgm:t>
    </dgm:pt>
    <dgm:pt modelId="{5F341056-1BA7-460A-9C21-E89EED333FAC}" type="sibTrans" cxnId="{906E64A5-20AE-4973-BE45-AF70A9240646}">
      <dgm:prSet/>
      <dgm:spPr/>
      <dgm:t>
        <a:bodyPr/>
        <a:lstStyle/>
        <a:p>
          <a:endParaRPr lang="es-CL"/>
        </a:p>
      </dgm:t>
    </dgm:pt>
    <dgm:pt modelId="{B298D8ED-2F27-4D09-B1E6-108C5AF1AF28}">
      <dgm:prSet/>
      <dgm:spPr/>
      <dgm:t>
        <a:bodyPr/>
        <a:lstStyle/>
        <a:p>
          <a:r>
            <a:rPr lang="es-ES" b="1" i="1" baseline="0" dirty="0"/>
            <a:t>Objetivo 2. Evaluar el conocimiento adquirido de los Instructores pares Senior-FITT tras el programa de </a:t>
          </a:r>
          <a:r>
            <a:rPr lang="es-CL" b="1" i="1" baseline="0" dirty="0"/>
            <a:t>formación</a:t>
          </a:r>
          <a:endParaRPr lang="es-CL" dirty="0"/>
        </a:p>
      </dgm:t>
    </dgm:pt>
    <dgm:pt modelId="{2DD4983F-CFF8-4EDD-AFCF-BED4DD57B4ED}" type="parTrans" cxnId="{F00612EA-CD81-4A45-BA0B-ED1C968CB098}">
      <dgm:prSet/>
      <dgm:spPr/>
      <dgm:t>
        <a:bodyPr/>
        <a:lstStyle/>
        <a:p>
          <a:endParaRPr lang="es-CL"/>
        </a:p>
      </dgm:t>
    </dgm:pt>
    <dgm:pt modelId="{5531F54D-D622-4256-8749-5B14B4E407C1}" type="sibTrans" cxnId="{F00612EA-CD81-4A45-BA0B-ED1C968CB098}">
      <dgm:prSet/>
      <dgm:spPr/>
      <dgm:t>
        <a:bodyPr/>
        <a:lstStyle/>
        <a:p>
          <a:endParaRPr lang="es-CL"/>
        </a:p>
      </dgm:t>
    </dgm:pt>
    <dgm:pt modelId="{DE21AD49-6F45-4F82-B929-42679D572E7A}">
      <dgm:prSet/>
      <dgm:spPr/>
      <dgm:t>
        <a:bodyPr/>
        <a:lstStyle/>
        <a:p>
          <a:r>
            <a:rPr lang="es-ES" b="1" i="0" baseline="0" dirty="0"/>
            <a:t>Objetivo 3. Describir los cambios funcionales del instructor senior tras la ejecución del programa de </a:t>
          </a:r>
          <a:r>
            <a:rPr lang="es-CL" b="1" i="0" baseline="0" dirty="0"/>
            <a:t>intervención.</a:t>
          </a:r>
          <a:endParaRPr lang="es-CL" dirty="0"/>
        </a:p>
      </dgm:t>
    </dgm:pt>
    <dgm:pt modelId="{B8ACC425-25DB-43CC-ACA8-14061571B539}" type="parTrans" cxnId="{E89B8205-6718-45F2-8E23-A5D6FE43514E}">
      <dgm:prSet/>
      <dgm:spPr/>
      <dgm:t>
        <a:bodyPr/>
        <a:lstStyle/>
        <a:p>
          <a:endParaRPr lang="es-CL"/>
        </a:p>
      </dgm:t>
    </dgm:pt>
    <dgm:pt modelId="{627D58AA-196F-4F5D-AF3D-BCF8B1C57843}" type="sibTrans" cxnId="{E89B8205-6718-45F2-8E23-A5D6FE43514E}">
      <dgm:prSet/>
      <dgm:spPr/>
      <dgm:t>
        <a:bodyPr/>
        <a:lstStyle/>
        <a:p>
          <a:endParaRPr lang="es-CL"/>
        </a:p>
      </dgm:t>
    </dgm:pt>
    <dgm:pt modelId="{77A6E1A5-5818-493A-9EF6-D52F7041D6A3}">
      <dgm:prSet/>
      <dgm:spPr/>
      <dgm:t>
        <a:bodyPr/>
        <a:lstStyle/>
        <a:p>
          <a:r>
            <a:rPr lang="es-ES" b="0" i="0" baseline="0" dirty="0"/>
            <a:t>Este objetivo tuvo un cumplimiento parcial, debido a que los cambios funcionales fueron registrados desde el punto de vista cualitativo a través de encuestas y entrevistas, ante las dificultades que se tuvo con el comité de ética </a:t>
          </a:r>
          <a:r>
            <a:rPr lang="es-ES" b="0" i="0" baseline="0" dirty="0" err="1"/>
            <a:t>ULagos</a:t>
          </a:r>
          <a:r>
            <a:rPr lang="es-ES" b="0" i="0" baseline="0" dirty="0"/>
            <a:t> que se detallarán en el siguiente apartado. Sin embargo, se continúa con el seguimiento de los instructores y se mantiene el contacto con ellos.</a:t>
          </a:r>
          <a:endParaRPr lang="es-CL" dirty="0"/>
        </a:p>
      </dgm:t>
    </dgm:pt>
    <dgm:pt modelId="{5037FC8F-B555-4AB0-BB6F-FF7C1015DE66}" type="parTrans" cxnId="{079E9740-0240-44BA-829A-7975068C5621}">
      <dgm:prSet/>
      <dgm:spPr/>
      <dgm:t>
        <a:bodyPr/>
        <a:lstStyle/>
        <a:p>
          <a:endParaRPr lang="es-CL"/>
        </a:p>
      </dgm:t>
    </dgm:pt>
    <dgm:pt modelId="{2800AB25-032E-4EC5-9E6D-47200D4C83ED}" type="sibTrans" cxnId="{079E9740-0240-44BA-829A-7975068C5621}">
      <dgm:prSet/>
      <dgm:spPr/>
      <dgm:t>
        <a:bodyPr/>
        <a:lstStyle/>
        <a:p>
          <a:endParaRPr lang="es-CL"/>
        </a:p>
      </dgm:t>
    </dgm:pt>
    <dgm:pt modelId="{B63A7413-31D9-4336-9A9B-FFC4DD23BE88}">
      <dgm:prSet/>
      <dgm:spPr/>
      <dgm:t>
        <a:bodyPr/>
        <a:lstStyle/>
        <a:p>
          <a:r>
            <a:rPr lang="es-ES" b="0" i="0" baseline="0"/>
            <a:t>28 </a:t>
          </a:r>
          <a:r>
            <a:rPr lang="es-ES" b="0" i="0" baseline="0" dirty="0"/>
            <a:t>personas mayores finalizaron su formación en el Diploma con un 93% de asistencia a actividades sincrónicas, 100% a actividad asincrónicas y con una media de aprobación de un 6,3 tras aprobar los 3 cursos. El Diploma fue certificado por la Unidad de Formación Continua de la Universidad de Los Lagos. Este diploma logró evidenciar que la brecha digital no fue un obstáculo para que personas mayores aprendieran en la universidad, además de demostrar el alto grado de interés y compromiso de los estudiantes por aprender y contribuir a su comunidad.</a:t>
          </a:r>
          <a:endParaRPr lang="es-CL" dirty="0"/>
        </a:p>
      </dgm:t>
    </dgm:pt>
    <dgm:pt modelId="{7B444B3E-3D11-40F0-B640-70DB0EE760A6}" type="parTrans" cxnId="{05B33714-087F-4A2E-8672-6D92E8BDF192}">
      <dgm:prSet/>
      <dgm:spPr/>
      <dgm:t>
        <a:bodyPr/>
        <a:lstStyle/>
        <a:p>
          <a:endParaRPr lang="es-CL"/>
        </a:p>
      </dgm:t>
    </dgm:pt>
    <dgm:pt modelId="{D678FAF3-51F7-4AE9-9B2E-1DB3188D5589}" type="sibTrans" cxnId="{05B33714-087F-4A2E-8672-6D92E8BDF192}">
      <dgm:prSet/>
      <dgm:spPr/>
      <dgm:t>
        <a:bodyPr/>
        <a:lstStyle/>
        <a:p>
          <a:endParaRPr lang="es-CL"/>
        </a:p>
      </dgm:t>
    </dgm:pt>
    <dgm:pt modelId="{75E83A2A-02B2-4B71-A7DF-EFFF2E85416A}" type="pres">
      <dgm:prSet presAssocID="{4D1314AA-5DCC-4B21-9F61-FE8B7998779E}" presName="linear" presStyleCnt="0">
        <dgm:presLayoutVars>
          <dgm:animLvl val="lvl"/>
          <dgm:resizeHandles val="exact"/>
        </dgm:presLayoutVars>
      </dgm:prSet>
      <dgm:spPr/>
    </dgm:pt>
    <dgm:pt modelId="{C1F35048-ED93-4EEE-83C0-CCA611507ED4}" type="pres">
      <dgm:prSet presAssocID="{1CD68C45-35E3-4F74-BB97-64546898E716}" presName="parentText" presStyleLbl="node1" presStyleIdx="0" presStyleCnt="3">
        <dgm:presLayoutVars>
          <dgm:chMax val="0"/>
          <dgm:bulletEnabled val="1"/>
        </dgm:presLayoutVars>
      </dgm:prSet>
      <dgm:spPr/>
    </dgm:pt>
    <dgm:pt modelId="{0D5A19BC-55F3-4804-90F7-1E717081DFBA}" type="pres">
      <dgm:prSet presAssocID="{1CD68C45-35E3-4F74-BB97-64546898E716}" presName="childText" presStyleLbl="revTx" presStyleIdx="0" presStyleCnt="3">
        <dgm:presLayoutVars>
          <dgm:bulletEnabled val="1"/>
        </dgm:presLayoutVars>
      </dgm:prSet>
      <dgm:spPr/>
    </dgm:pt>
    <dgm:pt modelId="{89D9874B-9A42-4B2C-BEED-D9F2F8F7C2F4}" type="pres">
      <dgm:prSet presAssocID="{B298D8ED-2F27-4D09-B1E6-108C5AF1AF28}" presName="parentText" presStyleLbl="node1" presStyleIdx="1" presStyleCnt="3">
        <dgm:presLayoutVars>
          <dgm:chMax val="0"/>
          <dgm:bulletEnabled val="1"/>
        </dgm:presLayoutVars>
      </dgm:prSet>
      <dgm:spPr/>
    </dgm:pt>
    <dgm:pt modelId="{62E9293F-B22E-484D-AA66-4D770989E73D}" type="pres">
      <dgm:prSet presAssocID="{B298D8ED-2F27-4D09-B1E6-108C5AF1AF28}" presName="childText" presStyleLbl="revTx" presStyleIdx="1" presStyleCnt="3">
        <dgm:presLayoutVars>
          <dgm:bulletEnabled val="1"/>
        </dgm:presLayoutVars>
      </dgm:prSet>
      <dgm:spPr/>
    </dgm:pt>
    <dgm:pt modelId="{9723E2D0-781A-4260-AC1A-5B43EAD00F14}" type="pres">
      <dgm:prSet presAssocID="{DE21AD49-6F45-4F82-B929-42679D572E7A}" presName="parentText" presStyleLbl="node1" presStyleIdx="2" presStyleCnt="3">
        <dgm:presLayoutVars>
          <dgm:chMax val="0"/>
          <dgm:bulletEnabled val="1"/>
        </dgm:presLayoutVars>
      </dgm:prSet>
      <dgm:spPr/>
    </dgm:pt>
    <dgm:pt modelId="{AB98E97C-59F4-4207-8CD0-43D5E1EC0BB6}" type="pres">
      <dgm:prSet presAssocID="{DE21AD49-6F45-4F82-B929-42679D572E7A}" presName="childText" presStyleLbl="revTx" presStyleIdx="2" presStyleCnt="3">
        <dgm:presLayoutVars>
          <dgm:bulletEnabled val="1"/>
        </dgm:presLayoutVars>
      </dgm:prSet>
      <dgm:spPr/>
    </dgm:pt>
  </dgm:ptLst>
  <dgm:cxnLst>
    <dgm:cxn modelId="{E89B8205-6718-45F2-8E23-A5D6FE43514E}" srcId="{4D1314AA-5DCC-4B21-9F61-FE8B7998779E}" destId="{DE21AD49-6F45-4F82-B929-42679D572E7A}" srcOrd="2" destOrd="0" parTransId="{B8ACC425-25DB-43CC-ACA8-14061571B539}" sibTransId="{627D58AA-196F-4F5D-AF3D-BCF8B1C57843}"/>
    <dgm:cxn modelId="{05B33714-087F-4A2E-8672-6D92E8BDF192}" srcId="{B298D8ED-2F27-4D09-B1E6-108C5AF1AF28}" destId="{B63A7413-31D9-4336-9A9B-FFC4DD23BE88}" srcOrd="0" destOrd="0" parTransId="{7B444B3E-3D11-40F0-B640-70DB0EE760A6}" sibTransId="{D678FAF3-51F7-4AE9-9B2E-1DB3188D5589}"/>
    <dgm:cxn modelId="{A5D11521-6979-4FD9-B48B-809632166163}" type="presOf" srcId="{B63A7413-31D9-4336-9A9B-FFC4DD23BE88}" destId="{62E9293F-B22E-484D-AA66-4D770989E73D}" srcOrd="0" destOrd="0" presId="urn:microsoft.com/office/officeart/2005/8/layout/vList2"/>
    <dgm:cxn modelId="{3EC0A324-6C1E-424D-961E-72BA85A351F3}" type="presOf" srcId="{B298D8ED-2F27-4D09-B1E6-108C5AF1AF28}" destId="{89D9874B-9A42-4B2C-BEED-D9F2F8F7C2F4}" srcOrd="0" destOrd="0" presId="urn:microsoft.com/office/officeart/2005/8/layout/vList2"/>
    <dgm:cxn modelId="{079E9740-0240-44BA-829A-7975068C5621}" srcId="{DE21AD49-6F45-4F82-B929-42679D572E7A}" destId="{77A6E1A5-5818-493A-9EF6-D52F7041D6A3}" srcOrd="0" destOrd="0" parTransId="{5037FC8F-B555-4AB0-BB6F-FF7C1015DE66}" sibTransId="{2800AB25-032E-4EC5-9E6D-47200D4C83ED}"/>
    <dgm:cxn modelId="{715D2A4B-9B35-4E01-881C-00296F03E5A0}" type="presOf" srcId="{4D1314AA-5DCC-4B21-9F61-FE8B7998779E}" destId="{75E83A2A-02B2-4B71-A7DF-EFFF2E85416A}" srcOrd="0" destOrd="0" presId="urn:microsoft.com/office/officeart/2005/8/layout/vList2"/>
    <dgm:cxn modelId="{EF9B9A70-18E1-4D1D-8801-54A546141656}" type="presOf" srcId="{1CD68C45-35E3-4F74-BB97-64546898E716}" destId="{C1F35048-ED93-4EEE-83C0-CCA611507ED4}" srcOrd="0" destOrd="0" presId="urn:microsoft.com/office/officeart/2005/8/layout/vList2"/>
    <dgm:cxn modelId="{25268674-447F-42FB-B598-A2ECA156ACB3}" srcId="{4D1314AA-5DCC-4B21-9F61-FE8B7998779E}" destId="{1CD68C45-35E3-4F74-BB97-64546898E716}" srcOrd="0" destOrd="0" parTransId="{AE8E4D9B-BC86-4DA0-91B7-1AEAB4DE192A}" sibTransId="{EAF2614C-39C8-4A47-8543-5250391CC093}"/>
    <dgm:cxn modelId="{FC471F81-57A8-40C7-A48E-21372F035369}" type="presOf" srcId="{6D07DEE9-7390-4209-A7F0-73A7572B556E}" destId="{0D5A19BC-55F3-4804-90F7-1E717081DFBA}" srcOrd="0" destOrd="0" presId="urn:microsoft.com/office/officeart/2005/8/layout/vList2"/>
    <dgm:cxn modelId="{906E64A5-20AE-4973-BE45-AF70A9240646}" srcId="{1CD68C45-35E3-4F74-BB97-64546898E716}" destId="{6D07DEE9-7390-4209-A7F0-73A7572B556E}" srcOrd="0" destOrd="0" parTransId="{49DFD4B3-03A7-416C-B899-EA050A9955A6}" sibTransId="{5F341056-1BA7-460A-9C21-E89EED333FAC}"/>
    <dgm:cxn modelId="{420BAEE7-03D6-480A-BF76-CC73CADB6863}" type="presOf" srcId="{77A6E1A5-5818-493A-9EF6-D52F7041D6A3}" destId="{AB98E97C-59F4-4207-8CD0-43D5E1EC0BB6}" srcOrd="0" destOrd="0" presId="urn:microsoft.com/office/officeart/2005/8/layout/vList2"/>
    <dgm:cxn modelId="{F00612EA-CD81-4A45-BA0B-ED1C968CB098}" srcId="{4D1314AA-5DCC-4B21-9F61-FE8B7998779E}" destId="{B298D8ED-2F27-4D09-B1E6-108C5AF1AF28}" srcOrd="1" destOrd="0" parTransId="{2DD4983F-CFF8-4EDD-AFCF-BED4DD57B4ED}" sibTransId="{5531F54D-D622-4256-8749-5B14B4E407C1}"/>
    <dgm:cxn modelId="{214372FC-5564-4701-A668-8F0174DF9AF8}" type="presOf" srcId="{DE21AD49-6F45-4F82-B929-42679D572E7A}" destId="{9723E2D0-781A-4260-AC1A-5B43EAD00F14}" srcOrd="0" destOrd="0" presId="urn:microsoft.com/office/officeart/2005/8/layout/vList2"/>
    <dgm:cxn modelId="{F6FA53BB-E6A0-4CD7-B1D0-20278E11C4D2}" type="presParOf" srcId="{75E83A2A-02B2-4B71-A7DF-EFFF2E85416A}" destId="{C1F35048-ED93-4EEE-83C0-CCA611507ED4}" srcOrd="0" destOrd="0" presId="urn:microsoft.com/office/officeart/2005/8/layout/vList2"/>
    <dgm:cxn modelId="{8DA8F9FC-9BAD-44C2-9E14-7D32E0FBFC95}" type="presParOf" srcId="{75E83A2A-02B2-4B71-A7DF-EFFF2E85416A}" destId="{0D5A19BC-55F3-4804-90F7-1E717081DFBA}" srcOrd="1" destOrd="0" presId="urn:microsoft.com/office/officeart/2005/8/layout/vList2"/>
    <dgm:cxn modelId="{F8D5D24E-6676-4FFB-BE95-48F6CB30C664}" type="presParOf" srcId="{75E83A2A-02B2-4B71-A7DF-EFFF2E85416A}" destId="{89D9874B-9A42-4B2C-BEED-D9F2F8F7C2F4}" srcOrd="2" destOrd="0" presId="urn:microsoft.com/office/officeart/2005/8/layout/vList2"/>
    <dgm:cxn modelId="{AC3E38F3-F456-4F31-A28D-268E9204F3E0}" type="presParOf" srcId="{75E83A2A-02B2-4B71-A7DF-EFFF2E85416A}" destId="{62E9293F-B22E-484D-AA66-4D770989E73D}" srcOrd="3" destOrd="0" presId="urn:microsoft.com/office/officeart/2005/8/layout/vList2"/>
    <dgm:cxn modelId="{1037C223-EC83-444A-8F71-B5554387EBAC}" type="presParOf" srcId="{75E83A2A-02B2-4B71-A7DF-EFFF2E85416A}" destId="{9723E2D0-781A-4260-AC1A-5B43EAD00F14}" srcOrd="4" destOrd="0" presId="urn:microsoft.com/office/officeart/2005/8/layout/vList2"/>
    <dgm:cxn modelId="{9EE57EE9-AD7B-44B3-BFC5-F6030FF049C7}" type="presParOf" srcId="{75E83A2A-02B2-4B71-A7DF-EFFF2E85416A}" destId="{AB98E97C-59F4-4207-8CD0-43D5E1EC0BB6}" srcOrd="5"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7B427011-81A1-4602-9197-3B30AB09C418}"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s-CL"/>
        </a:p>
      </dgm:t>
    </dgm:pt>
    <dgm:pt modelId="{C4443689-789F-4D76-AA97-52597DE9D9AE}">
      <dgm:prSet/>
      <dgm:spPr/>
      <dgm:t>
        <a:bodyPr/>
        <a:lstStyle/>
        <a:p>
          <a:r>
            <a:rPr lang="es-ES" b="1" i="1" baseline="0" dirty="0"/>
            <a:t>1. Programa de formación de Instructores pares Senior-FITT, en su modalidad online, a través de la plataforma de formación continua </a:t>
          </a:r>
          <a:r>
            <a:rPr lang="es-ES" b="1" i="1" baseline="0" dirty="0" err="1"/>
            <a:t>ULagos</a:t>
          </a:r>
          <a:r>
            <a:rPr lang="es-ES" b="1" i="1" baseline="0" dirty="0"/>
            <a:t> </a:t>
          </a:r>
          <a:r>
            <a:rPr lang="es-ES" b="0" i="0" baseline="0" dirty="0"/>
            <a:t>(Anexo 2: Programa Diploma y Anexo 3. DU 1753)</a:t>
          </a:r>
          <a:endParaRPr lang="es-CL" dirty="0"/>
        </a:p>
      </dgm:t>
    </dgm:pt>
    <dgm:pt modelId="{8BE7A584-4223-46CC-BAA6-0184F2788EC9}" type="parTrans" cxnId="{7E950736-5277-43AA-B753-FB42185C0219}">
      <dgm:prSet/>
      <dgm:spPr/>
      <dgm:t>
        <a:bodyPr/>
        <a:lstStyle/>
        <a:p>
          <a:endParaRPr lang="es-CL"/>
        </a:p>
      </dgm:t>
    </dgm:pt>
    <dgm:pt modelId="{C93013BA-5B2F-440A-9780-677755B544A8}" type="sibTrans" cxnId="{7E950736-5277-43AA-B753-FB42185C0219}">
      <dgm:prSet/>
      <dgm:spPr/>
      <dgm:t>
        <a:bodyPr/>
        <a:lstStyle/>
        <a:p>
          <a:endParaRPr lang="es-CL"/>
        </a:p>
      </dgm:t>
    </dgm:pt>
    <dgm:pt modelId="{BE8F450E-0653-42E9-8198-F5C981D2EE25}">
      <dgm:prSet/>
      <dgm:spPr/>
      <dgm:t>
        <a:bodyPr/>
        <a:lstStyle/>
        <a:p>
          <a:r>
            <a:rPr lang="es-ES" b="0" i="0" baseline="0" dirty="0"/>
            <a:t>Realización del primer Diploma para personas mayores en Chile certificado y virtualizado por la Unidad de Formación continua de la Universidad de Los Lagos, el cuál siguió el conducto regular de evaluación de los programas de posgrado de la universidad, decretado por la misma.</a:t>
          </a:r>
          <a:endParaRPr lang="es-CL" dirty="0"/>
        </a:p>
      </dgm:t>
    </dgm:pt>
    <dgm:pt modelId="{46485320-E969-445C-9659-68143015512C}" type="parTrans" cxnId="{7EEF3060-69B8-423F-AD8D-05A7CA767E59}">
      <dgm:prSet/>
      <dgm:spPr/>
      <dgm:t>
        <a:bodyPr/>
        <a:lstStyle/>
        <a:p>
          <a:endParaRPr lang="es-CL"/>
        </a:p>
      </dgm:t>
    </dgm:pt>
    <dgm:pt modelId="{FAA1A885-2478-4974-84E7-C68A18BC3767}" type="sibTrans" cxnId="{7EEF3060-69B8-423F-AD8D-05A7CA767E59}">
      <dgm:prSet/>
      <dgm:spPr/>
      <dgm:t>
        <a:bodyPr/>
        <a:lstStyle/>
        <a:p>
          <a:endParaRPr lang="es-CL"/>
        </a:p>
      </dgm:t>
    </dgm:pt>
    <dgm:pt modelId="{2345FF3B-213B-4BD4-84A9-E61382B15EB9}">
      <dgm:prSet/>
      <dgm:spPr/>
      <dgm:t>
        <a:bodyPr/>
        <a:lstStyle/>
        <a:p>
          <a:r>
            <a:rPr lang="es-ES" b="1" i="0" baseline="0" dirty="0"/>
            <a:t>2</a:t>
          </a:r>
          <a:r>
            <a:rPr lang="es-ES" b="1" i="1" baseline="0" dirty="0"/>
            <a:t>. Plan de intervención en personas de la comunidad guiado por Instructores pares Senior-FITT </a:t>
          </a:r>
          <a:r>
            <a:rPr lang="es-ES" b="0" i="0" baseline="0" dirty="0"/>
            <a:t>(Anexo 4 y 5).</a:t>
          </a:r>
          <a:endParaRPr lang="es-CL" dirty="0"/>
        </a:p>
      </dgm:t>
    </dgm:pt>
    <dgm:pt modelId="{B4373FB1-8D91-4E8F-8D7C-0D5CA7B5D2CE}" type="parTrans" cxnId="{B1D391F5-16E4-4F97-A816-CC688E1EEE7B}">
      <dgm:prSet/>
      <dgm:spPr/>
      <dgm:t>
        <a:bodyPr/>
        <a:lstStyle/>
        <a:p>
          <a:endParaRPr lang="es-CL"/>
        </a:p>
      </dgm:t>
    </dgm:pt>
    <dgm:pt modelId="{F00808D0-CDD6-40AB-A32F-3685DAA42C56}" type="sibTrans" cxnId="{B1D391F5-16E4-4F97-A816-CC688E1EEE7B}">
      <dgm:prSet/>
      <dgm:spPr/>
      <dgm:t>
        <a:bodyPr/>
        <a:lstStyle/>
        <a:p>
          <a:endParaRPr lang="es-CL"/>
        </a:p>
      </dgm:t>
    </dgm:pt>
    <dgm:pt modelId="{97D60EDA-18FC-4BB4-995E-7600DEA61A7C}">
      <dgm:prSet/>
      <dgm:spPr/>
      <dgm:t>
        <a:bodyPr/>
        <a:lstStyle/>
        <a:p>
          <a:r>
            <a:rPr lang="es-ES" b="0" i="0" baseline="0" dirty="0"/>
            <a:t>El Diploma transfería un plan de estimulación física y cognitiva para las personas mayores. Se adjunta manuales de intervención transferidos a los y las estudiantes y publicación Manual en Editorial ULAGOS.</a:t>
          </a:r>
          <a:endParaRPr lang="es-CL" dirty="0"/>
        </a:p>
      </dgm:t>
    </dgm:pt>
    <dgm:pt modelId="{13AA5207-5414-4B5B-95DD-7583526BBE66}" type="parTrans" cxnId="{3D536953-9B0E-4BFC-8155-D4EE1AB47992}">
      <dgm:prSet/>
      <dgm:spPr/>
      <dgm:t>
        <a:bodyPr/>
        <a:lstStyle/>
        <a:p>
          <a:endParaRPr lang="es-CL"/>
        </a:p>
      </dgm:t>
    </dgm:pt>
    <dgm:pt modelId="{C3EC1BA2-A403-4BA3-B3E8-C5E97BED3512}" type="sibTrans" cxnId="{3D536953-9B0E-4BFC-8155-D4EE1AB47992}">
      <dgm:prSet/>
      <dgm:spPr/>
      <dgm:t>
        <a:bodyPr/>
        <a:lstStyle/>
        <a:p>
          <a:endParaRPr lang="es-CL"/>
        </a:p>
      </dgm:t>
    </dgm:pt>
    <dgm:pt modelId="{4E067F3D-C105-48B8-99A9-39E192A47C53}">
      <dgm:prSet/>
      <dgm:spPr/>
      <dgm:t>
        <a:bodyPr/>
        <a:lstStyle/>
        <a:p>
          <a:r>
            <a:rPr lang="es-ES" b="1" i="1" baseline="0"/>
            <a:t>3. Evaluaciones pre y pos-intervención de los instructores </a:t>
          </a:r>
          <a:r>
            <a:rPr lang="es-ES" b="0" i="0" baseline="0"/>
            <a:t>(Anexo 6)</a:t>
          </a:r>
          <a:r>
            <a:rPr lang="es-ES" b="1" i="1" baseline="0"/>
            <a:t>.</a:t>
          </a:r>
          <a:endParaRPr lang="es-CL"/>
        </a:p>
      </dgm:t>
    </dgm:pt>
    <dgm:pt modelId="{4C1338D8-A247-42F8-B811-1565F7F6F338}" type="parTrans" cxnId="{9C10BD3D-2E5B-48A7-AFBE-9243F74C00B0}">
      <dgm:prSet/>
      <dgm:spPr/>
      <dgm:t>
        <a:bodyPr/>
        <a:lstStyle/>
        <a:p>
          <a:endParaRPr lang="es-CL"/>
        </a:p>
      </dgm:t>
    </dgm:pt>
    <dgm:pt modelId="{CE413904-8167-488C-9C97-E6A371067FEE}" type="sibTrans" cxnId="{9C10BD3D-2E5B-48A7-AFBE-9243F74C00B0}">
      <dgm:prSet/>
      <dgm:spPr/>
      <dgm:t>
        <a:bodyPr/>
        <a:lstStyle/>
        <a:p>
          <a:endParaRPr lang="es-CL"/>
        </a:p>
      </dgm:t>
    </dgm:pt>
    <dgm:pt modelId="{292C834E-A1F4-45D9-8869-224CC4BB0EA5}">
      <dgm:prSet/>
      <dgm:spPr/>
      <dgm:t>
        <a:bodyPr/>
        <a:lstStyle/>
        <a:p>
          <a:r>
            <a:rPr lang="es-ES" b="0" i="0" baseline="0" dirty="0"/>
            <a:t>Se realizó una caracterización sociodemográfica de los instructores, registro de sus logros en la plataforma virtual del Diploma y entrevistas para evaluar nivel de progreso y seguimiento de los instructores, centrándose en las mejoras en la calidad de vida y su impacto en la comunidad. Las evaluaciones físicas y cognitivas no se realizaron debido a la falta de respuesta del Comité de Ética </a:t>
          </a:r>
          <a:r>
            <a:rPr lang="es-ES" b="0" i="0" baseline="0" dirty="0" err="1"/>
            <a:t>ULagos</a:t>
          </a:r>
          <a:r>
            <a:rPr lang="es-ES" b="0" i="0" baseline="0" dirty="0"/>
            <a:t>.</a:t>
          </a:r>
          <a:endParaRPr lang="es-CL" dirty="0"/>
        </a:p>
      </dgm:t>
    </dgm:pt>
    <dgm:pt modelId="{EC7528F2-09BB-453D-9F02-62F46000EF78}" type="parTrans" cxnId="{D4792B9E-8702-4D39-94B4-5FA07DE92F75}">
      <dgm:prSet/>
      <dgm:spPr/>
      <dgm:t>
        <a:bodyPr/>
        <a:lstStyle/>
        <a:p>
          <a:endParaRPr lang="es-CL"/>
        </a:p>
      </dgm:t>
    </dgm:pt>
    <dgm:pt modelId="{CC3C3972-B5B7-4A1D-A0B5-93FF95245C07}" type="sibTrans" cxnId="{D4792B9E-8702-4D39-94B4-5FA07DE92F75}">
      <dgm:prSet/>
      <dgm:spPr/>
      <dgm:t>
        <a:bodyPr/>
        <a:lstStyle/>
        <a:p>
          <a:endParaRPr lang="es-CL"/>
        </a:p>
      </dgm:t>
    </dgm:pt>
    <dgm:pt modelId="{BC7E03BB-BF27-4D0F-B67E-737EE18630F0}">
      <dgm:prSet/>
      <dgm:spPr/>
      <dgm:t>
        <a:bodyPr/>
        <a:lstStyle/>
        <a:p>
          <a:r>
            <a:rPr lang="es-ES" b="0" i="0" baseline="0" dirty="0"/>
            <a:t>Todos los productos comprometidos fueron transferidos a la comunidad y el proyecto dio respuesta al problema detectado en el diagnóstico participativo realizado por la Universidad de los Lagos en el Workshop de la API Calidad de Vida y Bienestar Humano que fue el de desarrollar “estrategias para un envejecimiento saludable”.</a:t>
          </a:r>
          <a:endParaRPr lang="es-CL" dirty="0"/>
        </a:p>
      </dgm:t>
    </dgm:pt>
    <dgm:pt modelId="{40C508C7-B9F2-4EBA-9701-6EEF6A83256F}" type="parTrans" cxnId="{09855345-EACB-4FFD-8F38-69F98397FCE3}">
      <dgm:prSet/>
      <dgm:spPr/>
      <dgm:t>
        <a:bodyPr/>
        <a:lstStyle/>
        <a:p>
          <a:endParaRPr lang="es-CL"/>
        </a:p>
      </dgm:t>
    </dgm:pt>
    <dgm:pt modelId="{50EC21AD-1F6C-4BD5-8D3C-B0A0BE0D5798}" type="sibTrans" cxnId="{09855345-EACB-4FFD-8F38-69F98397FCE3}">
      <dgm:prSet/>
      <dgm:spPr/>
      <dgm:t>
        <a:bodyPr/>
        <a:lstStyle/>
        <a:p>
          <a:endParaRPr lang="es-CL"/>
        </a:p>
      </dgm:t>
    </dgm:pt>
    <dgm:pt modelId="{9B093F38-492C-4CE9-84A0-9C1B16D65B9F}" type="pres">
      <dgm:prSet presAssocID="{7B427011-81A1-4602-9197-3B30AB09C418}" presName="linear" presStyleCnt="0">
        <dgm:presLayoutVars>
          <dgm:animLvl val="lvl"/>
          <dgm:resizeHandles val="exact"/>
        </dgm:presLayoutVars>
      </dgm:prSet>
      <dgm:spPr/>
    </dgm:pt>
    <dgm:pt modelId="{E4C86CD7-6D50-44AE-B947-9950DDBFE026}" type="pres">
      <dgm:prSet presAssocID="{C4443689-789F-4D76-AA97-52597DE9D9AE}" presName="parentText" presStyleLbl="node1" presStyleIdx="0" presStyleCnt="4">
        <dgm:presLayoutVars>
          <dgm:chMax val="0"/>
          <dgm:bulletEnabled val="1"/>
        </dgm:presLayoutVars>
      </dgm:prSet>
      <dgm:spPr/>
    </dgm:pt>
    <dgm:pt modelId="{49882435-2F5F-495B-9479-33899B7494FA}" type="pres">
      <dgm:prSet presAssocID="{C4443689-789F-4D76-AA97-52597DE9D9AE}" presName="childText" presStyleLbl="revTx" presStyleIdx="0" presStyleCnt="3">
        <dgm:presLayoutVars>
          <dgm:bulletEnabled val="1"/>
        </dgm:presLayoutVars>
      </dgm:prSet>
      <dgm:spPr/>
    </dgm:pt>
    <dgm:pt modelId="{D6AF4FAD-A711-43AF-9F7E-271D5A792C48}" type="pres">
      <dgm:prSet presAssocID="{2345FF3B-213B-4BD4-84A9-E61382B15EB9}" presName="parentText" presStyleLbl="node1" presStyleIdx="1" presStyleCnt="4">
        <dgm:presLayoutVars>
          <dgm:chMax val="0"/>
          <dgm:bulletEnabled val="1"/>
        </dgm:presLayoutVars>
      </dgm:prSet>
      <dgm:spPr/>
    </dgm:pt>
    <dgm:pt modelId="{8198F928-4495-4543-96AE-093A156DD0C8}" type="pres">
      <dgm:prSet presAssocID="{2345FF3B-213B-4BD4-84A9-E61382B15EB9}" presName="childText" presStyleLbl="revTx" presStyleIdx="1" presStyleCnt="3">
        <dgm:presLayoutVars>
          <dgm:bulletEnabled val="1"/>
        </dgm:presLayoutVars>
      </dgm:prSet>
      <dgm:spPr/>
    </dgm:pt>
    <dgm:pt modelId="{91FED643-6110-4277-97E9-8FBD5E567412}" type="pres">
      <dgm:prSet presAssocID="{4E067F3D-C105-48B8-99A9-39E192A47C53}" presName="parentText" presStyleLbl="node1" presStyleIdx="2" presStyleCnt="4">
        <dgm:presLayoutVars>
          <dgm:chMax val="0"/>
          <dgm:bulletEnabled val="1"/>
        </dgm:presLayoutVars>
      </dgm:prSet>
      <dgm:spPr/>
    </dgm:pt>
    <dgm:pt modelId="{67B49259-0089-49AD-B851-805D9A778AD7}" type="pres">
      <dgm:prSet presAssocID="{4E067F3D-C105-48B8-99A9-39E192A47C53}" presName="childText" presStyleLbl="revTx" presStyleIdx="2" presStyleCnt="3">
        <dgm:presLayoutVars>
          <dgm:bulletEnabled val="1"/>
        </dgm:presLayoutVars>
      </dgm:prSet>
      <dgm:spPr/>
    </dgm:pt>
    <dgm:pt modelId="{0843F4CE-F27C-4D8A-BD7D-4BE7FCC3E183}" type="pres">
      <dgm:prSet presAssocID="{BC7E03BB-BF27-4D0F-B67E-737EE18630F0}" presName="parentText" presStyleLbl="node1" presStyleIdx="3" presStyleCnt="4">
        <dgm:presLayoutVars>
          <dgm:chMax val="0"/>
          <dgm:bulletEnabled val="1"/>
        </dgm:presLayoutVars>
      </dgm:prSet>
      <dgm:spPr/>
    </dgm:pt>
  </dgm:ptLst>
  <dgm:cxnLst>
    <dgm:cxn modelId="{EEC49D0F-59C8-4DBB-A5DD-FEA789FFEF9F}" type="presOf" srcId="{292C834E-A1F4-45D9-8869-224CC4BB0EA5}" destId="{67B49259-0089-49AD-B851-805D9A778AD7}" srcOrd="0" destOrd="0" presId="urn:microsoft.com/office/officeart/2005/8/layout/vList2"/>
    <dgm:cxn modelId="{DF93BC10-8672-4113-841E-82BE3BF3AE59}" type="presOf" srcId="{2345FF3B-213B-4BD4-84A9-E61382B15EB9}" destId="{D6AF4FAD-A711-43AF-9F7E-271D5A792C48}" srcOrd="0" destOrd="0" presId="urn:microsoft.com/office/officeart/2005/8/layout/vList2"/>
    <dgm:cxn modelId="{7C98DE27-5752-4967-AF3B-6B2F45F3CE1E}" type="presOf" srcId="{C4443689-789F-4D76-AA97-52597DE9D9AE}" destId="{E4C86CD7-6D50-44AE-B947-9950DDBFE026}" srcOrd="0" destOrd="0" presId="urn:microsoft.com/office/officeart/2005/8/layout/vList2"/>
    <dgm:cxn modelId="{7E950736-5277-43AA-B753-FB42185C0219}" srcId="{7B427011-81A1-4602-9197-3B30AB09C418}" destId="{C4443689-789F-4D76-AA97-52597DE9D9AE}" srcOrd="0" destOrd="0" parTransId="{8BE7A584-4223-46CC-BAA6-0184F2788EC9}" sibTransId="{C93013BA-5B2F-440A-9780-677755B544A8}"/>
    <dgm:cxn modelId="{50B43A37-ECCA-4FF0-B430-EACF9922B54A}" type="presOf" srcId="{BE8F450E-0653-42E9-8198-F5C981D2EE25}" destId="{49882435-2F5F-495B-9479-33899B7494FA}" srcOrd="0" destOrd="0" presId="urn:microsoft.com/office/officeart/2005/8/layout/vList2"/>
    <dgm:cxn modelId="{9C10BD3D-2E5B-48A7-AFBE-9243F74C00B0}" srcId="{7B427011-81A1-4602-9197-3B30AB09C418}" destId="{4E067F3D-C105-48B8-99A9-39E192A47C53}" srcOrd="2" destOrd="0" parTransId="{4C1338D8-A247-42F8-B811-1565F7F6F338}" sibTransId="{CE413904-8167-488C-9C97-E6A371067FEE}"/>
    <dgm:cxn modelId="{7EEF3060-69B8-423F-AD8D-05A7CA767E59}" srcId="{C4443689-789F-4D76-AA97-52597DE9D9AE}" destId="{BE8F450E-0653-42E9-8198-F5C981D2EE25}" srcOrd="0" destOrd="0" parTransId="{46485320-E969-445C-9659-68143015512C}" sibTransId="{FAA1A885-2478-4974-84E7-C68A18BC3767}"/>
    <dgm:cxn modelId="{A37B7F63-F259-4DB0-A67B-C7A00BC97E9C}" type="presOf" srcId="{4E067F3D-C105-48B8-99A9-39E192A47C53}" destId="{91FED643-6110-4277-97E9-8FBD5E567412}" srcOrd="0" destOrd="0" presId="urn:microsoft.com/office/officeart/2005/8/layout/vList2"/>
    <dgm:cxn modelId="{09855345-EACB-4FFD-8F38-69F98397FCE3}" srcId="{7B427011-81A1-4602-9197-3B30AB09C418}" destId="{BC7E03BB-BF27-4D0F-B67E-737EE18630F0}" srcOrd="3" destOrd="0" parTransId="{40C508C7-B9F2-4EBA-9701-6EEF6A83256F}" sibTransId="{50EC21AD-1F6C-4BD5-8D3C-B0A0BE0D5798}"/>
    <dgm:cxn modelId="{3D536953-9B0E-4BFC-8155-D4EE1AB47992}" srcId="{2345FF3B-213B-4BD4-84A9-E61382B15EB9}" destId="{97D60EDA-18FC-4BB4-995E-7600DEA61A7C}" srcOrd="0" destOrd="0" parTransId="{13AA5207-5414-4B5B-95DD-7583526BBE66}" sibTransId="{C3EC1BA2-A403-4BA3-B3E8-C5E97BED3512}"/>
    <dgm:cxn modelId="{9A119685-95C6-4CC5-B5E3-46096EB50215}" type="presOf" srcId="{BC7E03BB-BF27-4D0F-B67E-737EE18630F0}" destId="{0843F4CE-F27C-4D8A-BD7D-4BE7FCC3E183}" srcOrd="0" destOrd="0" presId="urn:microsoft.com/office/officeart/2005/8/layout/vList2"/>
    <dgm:cxn modelId="{D4792B9E-8702-4D39-94B4-5FA07DE92F75}" srcId="{4E067F3D-C105-48B8-99A9-39E192A47C53}" destId="{292C834E-A1F4-45D9-8869-224CC4BB0EA5}" srcOrd="0" destOrd="0" parTransId="{EC7528F2-09BB-453D-9F02-62F46000EF78}" sibTransId="{CC3C3972-B5B7-4A1D-A0B5-93FF95245C07}"/>
    <dgm:cxn modelId="{8D0DF1B0-054E-4FA5-A7B9-04CEF452738A}" type="presOf" srcId="{7B427011-81A1-4602-9197-3B30AB09C418}" destId="{9B093F38-492C-4CE9-84A0-9C1B16D65B9F}" srcOrd="0" destOrd="0" presId="urn:microsoft.com/office/officeart/2005/8/layout/vList2"/>
    <dgm:cxn modelId="{B1D391F5-16E4-4F97-A816-CC688E1EEE7B}" srcId="{7B427011-81A1-4602-9197-3B30AB09C418}" destId="{2345FF3B-213B-4BD4-84A9-E61382B15EB9}" srcOrd="1" destOrd="0" parTransId="{B4373FB1-8D91-4E8F-8D7C-0D5CA7B5D2CE}" sibTransId="{F00808D0-CDD6-40AB-A32F-3685DAA42C56}"/>
    <dgm:cxn modelId="{33AE14FC-A965-4241-85DA-A0B414260AA1}" type="presOf" srcId="{97D60EDA-18FC-4BB4-995E-7600DEA61A7C}" destId="{8198F928-4495-4543-96AE-093A156DD0C8}" srcOrd="0" destOrd="0" presId="urn:microsoft.com/office/officeart/2005/8/layout/vList2"/>
    <dgm:cxn modelId="{F65F3B53-B5D3-4B1C-BC77-385F2C14A9BD}" type="presParOf" srcId="{9B093F38-492C-4CE9-84A0-9C1B16D65B9F}" destId="{E4C86CD7-6D50-44AE-B947-9950DDBFE026}" srcOrd="0" destOrd="0" presId="urn:microsoft.com/office/officeart/2005/8/layout/vList2"/>
    <dgm:cxn modelId="{F5D7ACDA-106C-461D-978C-1F2F61DA968E}" type="presParOf" srcId="{9B093F38-492C-4CE9-84A0-9C1B16D65B9F}" destId="{49882435-2F5F-495B-9479-33899B7494FA}" srcOrd="1" destOrd="0" presId="urn:microsoft.com/office/officeart/2005/8/layout/vList2"/>
    <dgm:cxn modelId="{326E6E97-8388-44A6-8E91-BC1E96C1EB66}" type="presParOf" srcId="{9B093F38-492C-4CE9-84A0-9C1B16D65B9F}" destId="{D6AF4FAD-A711-43AF-9F7E-271D5A792C48}" srcOrd="2" destOrd="0" presId="urn:microsoft.com/office/officeart/2005/8/layout/vList2"/>
    <dgm:cxn modelId="{67992580-68C0-4101-A615-335C492F900A}" type="presParOf" srcId="{9B093F38-492C-4CE9-84A0-9C1B16D65B9F}" destId="{8198F928-4495-4543-96AE-093A156DD0C8}" srcOrd="3" destOrd="0" presId="urn:microsoft.com/office/officeart/2005/8/layout/vList2"/>
    <dgm:cxn modelId="{809BFB6B-53CF-46EF-AA5C-2015EDC76872}" type="presParOf" srcId="{9B093F38-492C-4CE9-84A0-9C1B16D65B9F}" destId="{91FED643-6110-4277-97E9-8FBD5E567412}" srcOrd="4" destOrd="0" presId="urn:microsoft.com/office/officeart/2005/8/layout/vList2"/>
    <dgm:cxn modelId="{96483016-DCBA-4554-AD7E-DA275EB470AB}" type="presParOf" srcId="{9B093F38-492C-4CE9-84A0-9C1B16D65B9F}" destId="{67B49259-0089-49AD-B851-805D9A778AD7}" srcOrd="5" destOrd="0" presId="urn:microsoft.com/office/officeart/2005/8/layout/vList2"/>
    <dgm:cxn modelId="{CCA99806-9847-401E-B295-8250D664CF71}" type="presParOf" srcId="{9B093F38-492C-4CE9-84A0-9C1B16D65B9F}" destId="{0843F4CE-F27C-4D8A-BD7D-4BE7FCC3E183}" srcOrd="6"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C79A3454-E109-4537-9842-5C1EDAE245C9}" type="doc">
      <dgm:prSet loTypeId="urn:microsoft.com/office/officeart/2005/8/layout/default" loCatId="list" qsTypeId="urn:microsoft.com/office/officeart/2005/8/quickstyle/simple1" qsCatId="simple" csTypeId="urn:microsoft.com/office/officeart/2005/8/colors/accent1_2" csCatId="accent1" phldr="1"/>
      <dgm:spPr/>
      <dgm:t>
        <a:bodyPr/>
        <a:lstStyle/>
        <a:p>
          <a:endParaRPr lang="es-CL"/>
        </a:p>
      </dgm:t>
    </dgm:pt>
    <dgm:pt modelId="{4C347814-E999-44EA-A625-CC3000F1F677}">
      <dgm:prSet phldrT="[Texto]"/>
      <dgm:spPr/>
      <dgm:t>
        <a:bodyPr/>
        <a:lstStyle/>
        <a:p>
          <a:r>
            <a:rPr lang="es-CL" dirty="0"/>
            <a:t>Municipalidad de Osorno Y Puerto Montt</a:t>
          </a:r>
        </a:p>
      </dgm:t>
    </dgm:pt>
    <dgm:pt modelId="{BEA23934-9B44-46DF-8794-CCF35A72929C}" type="parTrans" cxnId="{81E6F1E8-A46F-42BC-B14B-0E4C776FC270}">
      <dgm:prSet/>
      <dgm:spPr/>
      <dgm:t>
        <a:bodyPr/>
        <a:lstStyle/>
        <a:p>
          <a:endParaRPr lang="es-CL"/>
        </a:p>
      </dgm:t>
    </dgm:pt>
    <dgm:pt modelId="{69FC6553-1194-4F6E-855F-C736BD633B95}" type="sibTrans" cxnId="{81E6F1E8-A46F-42BC-B14B-0E4C776FC270}">
      <dgm:prSet/>
      <dgm:spPr/>
      <dgm:t>
        <a:bodyPr/>
        <a:lstStyle/>
        <a:p>
          <a:endParaRPr lang="es-CL"/>
        </a:p>
      </dgm:t>
    </dgm:pt>
    <dgm:pt modelId="{B69828E9-9F23-4986-B41F-23909E399545}">
      <dgm:prSet phldrT="[Texto]"/>
      <dgm:spPr/>
      <dgm:t>
        <a:bodyPr/>
        <a:lstStyle/>
        <a:p>
          <a:r>
            <a:rPr lang="es-CL" dirty="0"/>
            <a:t>Unidad de Formación Continua ULAGOS</a:t>
          </a:r>
        </a:p>
      </dgm:t>
    </dgm:pt>
    <dgm:pt modelId="{3119ED4C-0239-4ABA-81B8-42B46189D871}" type="parTrans" cxnId="{4C257B10-9F5A-4413-9B65-F36DFF2B02A2}">
      <dgm:prSet/>
      <dgm:spPr/>
      <dgm:t>
        <a:bodyPr/>
        <a:lstStyle/>
        <a:p>
          <a:endParaRPr lang="es-CL"/>
        </a:p>
      </dgm:t>
    </dgm:pt>
    <dgm:pt modelId="{6C47BFBE-C849-4CE0-9B75-0E9535149E9A}" type="sibTrans" cxnId="{4C257B10-9F5A-4413-9B65-F36DFF2B02A2}">
      <dgm:prSet/>
      <dgm:spPr/>
      <dgm:t>
        <a:bodyPr/>
        <a:lstStyle/>
        <a:p>
          <a:endParaRPr lang="es-CL"/>
        </a:p>
      </dgm:t>
    </dgm:pt>
    <dgm:pt modelId="{C21344E8-260D-4823-BDA2-D0B90A6C4D1C}">
      <dgm:prSet phldrT="[Texto]"/>
      <dgm:spPr/>
      <dgm:t>
        <a:bodyPr/>
        <a:lstStyle/>
        <a:p>
          <a:r>
            <a:rPr lang="es-CL" dirty="0"/>
            <a:t>Juntas de vecinos Locales</a:t>
          </a:r>
        </a:p>
      </dgm:t>
    </dgm:pt>
    <dgm:pt modelId="{262E81F5-64D3-454E-A423-B5AAC9FD37E6}" type="parTrans" cxnId="{463BC25F-96E4-4700-BA59-567A66DC2541}">
      <dgm:prSet/>
      <dgm:spPr/>
      <dgm:t>
        <a:bodyPr/>
        <a:lstStyle/>
        <a:p>
          <a:endParaRPr lang="es-CL"/>
        </a:p>
      </dgm:t>
    </dgm:pt>
    <dgm:pt modelId="{0E62E62A-1246-44A5-BD55-2F5CCE46E27B}" type="sibTrans" cxnId="{463BC25F-96E4-4700-BA59-567A66DC2541}">
      <dgm:prSet/>
      <dgm:spPr/>
      <dgm:t>
        <a:bodyPr/>
        <a:lstStyle/>
        <a:p>
          <a:endParaRPr lang="es-CL"/>
        </a:p>
      </dgm:t>
    </dgm:pt>
    <dgm:pt modelId="{B29AD717-D8E4-4385-8B13-69DD74D73414}">
      <dgm:prSet phldrT="[Texto]"/>
      <dgm:spPr/>
      <dgm:t>
        <a:bodyPr/>
        <a:lstStyle/>
        <a:p>
          <a:r>
            <a:rPr lang="es-CL" dirty="0"/>
            <a:t>CIES </a:t>
          </a:r>
        </a:p>
        <a:p>
          <a:r>
            <a:rPr lang="es-CL" dirty="0"/>
            <a:t>Centro Interuniversitario de Envejecimiento saludable de las universidades del CUECH</a:t>
          </a:r>
        </a:p>
      </dgm:t>
    </dgm:pt>
    <dgm:pt modelId="{45283FFE-C03A-4E08-8AD5-F91744588A1F}" type="parTrans" cxnId="{49BA0AD5-79DF-4C01-96C1-B25FA5C7E6AA}">
      <dgm:prSet/>
      <dgm:spPr/>
      <dgm:t>
        <a:bodyPr/>
        <a:lstStyle/>
        <a:p>
          <a:endParaRPr lang="es-CL"/>
        </a:p>
      </dgm:t>
    </dgm:pt>
    <dgm:pt modelId="{0B7A84D5-ED31-494C-BE9C-60937BFB6F64}" type="sibTrans" cxnId="{49BA0AD5-79DF-4C01-96C1-B25FA5C7E6AA}">
      <dgm:prSet/>
      <dgm:spPr/>
      <dgm:t>
        <a:bodyPr/>
        <a:lstStyle/>
        <a:p>
          <a:endParaRPr lang="es-CL"/>
        </a:p>
      </dgm:t>
    </dgm:pt>
    <dgm:pt modelId="{AD23050B-D6AC-4090-8214-52F5043436CD}" type="pres">
      <dgm:prSet presAssocID="{C79A3454-E109-4537-9842-5C1EDAE245C9}" presName="diagram" presStyleCnt="0">
        <dgm:presLayoutVars>
          <dgm:dir/>
          <dgm:resizeHandles val="exact"/>
        </dgm:presLayoutVars>
      </dgm:prSet>
      <dgm:spPr/>
    </dgm:pt>
    <dgm:pt modelId="{D600F753-A94B-4875-B7EB-2917E1B0D4C2}" type="pres">
      <dgm:prSet presAssocID="{4C347814-E999-44EA-A625-CC3000F1F677}" presName="node" presStyleLbl="node1" presStyleIdx="0" presStyleCnt="4">
        <dgm:presLayoutVars>
          <dgm:bulletEnabled val="1"/>
        </dgm:presLayoutVars>
      </dgm:prSet>
      <dgm:spPr/>
    </dgm:pt>
    <dgm:pt modelId="{6CC71534-708B-42E3-87C5-BE240B0C70A2}" type="pres">
      <dgm:prSet presAssocID="{69FC6553-1194-4F6E-855F-C736BD633B95}" presName="sibTrans" presStyleCnt="0"/>
      <dgm:spPr/>
    </dgm:pt>
    <dgm:pt modelId="{D466FE54-03E1-4A19-BC02-FCCC9F477854}" type="pres">
      <dgm:prSet presAssocID="{C21344E8-260D-4823-BDA2-D0B90A6C4D1C}" presName="node" presStyleLbl="node1" presStyleIdx="1" presStyleCnt="4">
        <dgm:presLayoutVars>
          <dgm:bulletEnabled val="1"/>
        </dgm:presLayoutVars>
      </dgm:prSet>
      <dgm:spPr/>
    </dgm:pt>
    <dgm:pt modelId="{CD7CE9FF-44C6-46CA-9535-CAF06B72F9B4}" type="pres">
      <dgm:prSet presAssocID="{0E62E62A-1246-44A5-BD55-2F5CCE46E27B}" presName="sibTrans" presStyleCnt="0"/>
      <dgm:spPr/>
    </dgm:pt>
    <dgm:pt modelId="{67111A7F-6207-4A30-BBD6-1B9C60022EC5}" type="pres">
      <dgm:prSet presAssocID="{B29AD717-D8E4-4385-8B13-69DD74D73414}" presName="node" presStyleLbl="node1" presStyleIdx="2" presStyleCnt="4">
        <dgm:presLayoutVars>
          <dgm:bulletEnabled val="1"/>
        </dgm:presLayoutVars>
      </dgm:prSet>
      <dgm:spPr/>
    </dgm:pt>
    <dgm:pt modelId="{B9D75555-26A0-4DC1-826D-9619741CE220}" type="pres">
      <dgm:prSet presAssocID="{0B7A84D5-ED31-494C-BE9C-60937BFB6F64}" presName="sibTrans" presStyleCnt="0"/>
      <dgm:spPr/>
    </dgm:pt>
    <dgm:pt modelId="{3142B3A7-46FB-4BB3-B17F-2FC46261921D}" type="pres">
      <dgm:prSet presAssocID="{B69828E9-9F23-4986-B41F-23909E399545}" presName="node" presStyleLbl="node1" presStyleIdx="3" presStyleCnt="4">
        <dgm:presLayoutVars>
          <dgm:bulletEnabled val="1"/>
        </dgm:presLayoutVars>
      </dgm:prSet>
      <dgm:spPr/>
    </dgm:pt>
  </dgm:ptLst>
  <dgm:cxnLst>
    <dgm:cxn modelId="{4C257B10-9F5A-4413-9B65-F36DFF2B02A2}" srcId="{C79A3454-E109-4537-9842-5C1EDAE245C9}" destId="{B69828E9-9F23-4986-B41F-23909E399545}" srcOrd="3" destOrd="0" parTransId="{3119ED4C-0239-4ABA-81B8-42B46189D871}" sibTransId="{6C47BFBE-C849-4CE0-9B75-0E9535149E9A}"/>
    <dgm:cxn modelId="{E7370734-789B-44E5-B1F9-3758739226F2}" type="presOf" srcId="{C79A3454-E109-4537-9842-5C1EDAE245C9}" destId="{AD23050B-D6AC-4090-8214-52F5043436CD}" srcOrd="0" destOrd="0" presId="urn:microsoft.com/office/officeart/2005/8/layout/default"/>
    <dgm:cxn modelId="{463BC25F-96E4-4700-BA59-567A66DC2541}" srcId="{C79A3454-E109-4537-9842-5C1EDAE245C9}" destId="{C21344E8-260D-4823-BDA2-D0B90A6C4D1C}" srcOrd="1" destOrd="0" parTransId="{262E81F5-64D3-454E-A423-B5AAC9FD37E6}" sibTransId="{0E62E62A-1246-44A5-BD55-2F5CCE46E27B}"/>
    <dgm:cxn modelId="{3169D443-D632-451C-8705-27F94D6271E9}" type="presOf" srcId="{B69828E9-9F23-4986-B41F-23909E399545}" destId="{3142B3A7-46FB-4BB3-B17F-2FC46261921D}" srcOrd="0" destOrd="0" presId="urn:microsoft.com/office/officeart/2005/8/layout/default"/>
    <dgm:cxn modelId="{3A42DD46-66C5-48F0-8BC6-60F0531E81AE}" type="presOf" srcId="{C21344E8-260D-4823-BDA2-D0B90A6C4D1C}" destId="{D466FE54-03E1-4A19-BC02-FCCC9F477854}" srcOrd="0" destOrd="0" presId="urn:microsoft.com/office/officeart/2005/8/layout/default"/>
    <dgm:cxn modelId="{F8709F9B-E51C-483E-8809-4A633DE4F27F}" type="presOf" srcId="{B29AD717-D8E4-4385-8B13-69DD74D73414}" destId="{67111A7F-6207-4A30-BBD6-1B9C60022EC5}" srcOrd="0" destOrd="0" presId="urn:microsoft.com/office/officeart/2005/8/layout/default"/>
    <dgm:cxn modelId="{49BA0AD5-79DF-4C01-96C1-B25FA5C7E6AA}" srcId="{C79A3454-E109-4537-9842-5C1EDAE245C9}" destId="{B29AD717-D8E4-4385-8B13-69DD74D73414}" srcOrd="2" destOrd="0" parTransId="{45283FFE-C03A-4E08-8AD5-F91744588A1F}" sibTransId="{0B7A84D5-ED31-494C-BE9C-60937BFB6F64}"/>
    <dgm:cxn modelId="{81E6F1E8-A46F-42BC-B14B-0E4C776FC270}" srcId="{C79A3454-E109-4537-9842-5C1EDAE245C9}" destId="{4C347814-E999-44EA-A625-CC3000F1F677}" srcOrd="0" destOrd="0" parTransId="{BEA23934-9B44-46DF-8794-CCF35A72929C}" sibTransId="{69FC6553-1194-4F6E-855F-C736BD633B95}"/>
    <dgm:cxn modelId="{F03154FE-43F7-41F7-AF3C-2F23DB9A362E}" type="presOf" srcId="{4C347814-E999-44EA-A625-CC3000F1F677}" destId="{D600F753-A94B-4875-B7EB-2917E1B0D4C2}" srcOrd="0" destOrd="0" presId="urn:microsoft.com/office/officeart/2005/8/layout/default"/>
    <dgm:cxn modelId="{1502DB50-50F6-4E1E-B436-004F7ADEB0DE}" type="presParOf" srcId="{AD23050B-D6AC-4090-8214-52F5043436CD}" destId="{D600F753-A94B-4875-B7EB-2917E1B0D4C2}" srcOrd="0" destOrd="0" presId="urn:microsoft.com/office/officeart/2005/8/layout/default"/>
    <dgm:cxn modelId="{4AEDE70C-4F24-46DD-BEAA-C5065379D204}" type="presParOf" srcId="{AD23050B-D6AC-4090-8214-52F5043436CD}" destId="{6CC71534-708B-42E3-87C5-BE240B0C70A2}" srcOrd="1" destOrd="0" presId="urn:microsoft.com/office/officeart/2005/8/layout/default"/>
    <dgm:cxn modelId="{461828C1-2BE6-405B-BD85-56413F2CE636}" type="presParOf" srcId="{AD23050B-D6AC-4090-8214-52F5043436CD}" destId="{D466FE54-03E1-4A19-BC02-FCCC9F477854}" srcOrd="2" destOrd="0" presId="urn:microsoft.com/office/officeart/2005/8/layout/default"/>
    <dgm:cxn modelId="{D390B3FE-4885-4282-A65A-EA25D8C16527}" type="presParOf" srcId="{AD23050B-D6AC-4090-8214-52F5043436CD}" destId="{CD7CE9FF-44C6-46CA-9535-CAF06B72F9B4}" srcOrd="3" destOrd="0" presId="urn:microsoft.com/office/officeart/2005/8/layout/default"/>
    <dgm:cxn modelId="{D5590C3A-EDF2-4FC9-A4A6-0732B5A024BA}" type="presParOf" srcId="{AD23050B-D6AC-4090-8214-52F5043436CD}" destId="{67111A7F-6207-4A30-BBD6-1B9C60022EC5}" srcOrd="4" destOrd="0" presId="urn:microsoft.com/office/officeart/2005/8/layout/default"/>
    <dgm:cxn modelId="{D6671EFB-3004-4CB8-9DD0-61218F6CF592}" type="presParOf" srcId="{AD23050B-D6AC-4090-8214-52F5043436CD}" destId="{B9D75555-26A0-4DC1-826D-9619741CE220}" srcOrd="5" destOrd="0" presId="urn:microsoft.com/office/officeart/2005/8/layout/default"/>
    <dgm:cxn modelId="{7503F9DB-0086-4430-8173-100E19670209}" type="presParOf" srcId="{AD23050B-D6AC-4090-8214-52F5043436CD}" destId="{3142B3A7-46FB-4BB3-B17F-2FC46261921D}" srcOrd="6" destOrd="0" presId="urn:microsoft.com/office/officeart/2005/8/layout/default"/>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82D55F3-3A1A-4F66-8986-2FE93E1B524A}">
      <dsp:nvSpPr>
        <dsp:cNvPr id="0" name=""/>
        <dsp:cNvSpPr/>
      </dsp:nvSpPr>
      <dsp:spPr>
        <a:xfrm>
          <a:off x="0" y="0"/>
          <a:ext cx="5543723"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E58263BC-1311-435F-BD04-EF04FD557AE8}">
      <dsp:nvSpPr>
        <dsp:cNvPr id="0" name=""/>
        <dsp:cNvSpPr/>
      </dsp:nvSpPr>
      <dsp:spPr>
        <a:xfrm>
          <a:off x="0" y="0"/>
          <a:ext cx="5543723" cy="90118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9530" tIns="49530" rIns="49530" bIns="49530" numCol="1" spcCol="1270" anchor="t" anchorCtr="0">
          <a:noAutofit/>
        </a:bodyPr>
        <a:lstStyle/>
        <a:p>
          <a:pPr marL="0" lvl="0" indent="0" algn="l" defTabSz="577850">
            <a:lnSpc>
              <a:spcPct val="90000"/>
            </a:lnSpc>
            <a:spcBef>
              <a:spcPct val="0"/>
            </a:spcBef>
            <a:spcAft>
              <a:spcPct val="35000"/>
            </a:spcAft>
            <a:buNone/>
          </a:pPr>
          <a:r>
            <a:rPr lang="es-ES" sz="1300" b="0" i="0" kern="1200" baseline="0" dirty="0"/>
            <a:t>El presente proyecto tuvo por objetivo evaluar el impacto de un </a:t>
          </a:r>
          <a:r>
            <a:rPr lang="es-ES" sz="1300" b="1" i="1" kern="1200" baseline="0" dirty="0"/>
            <a:t>programa de formación online </a:t>
          </a:r>
          <a:r>
            <a:rPr lang="es-ES" sz="1300" b="0" i="0" kern="1200" baseline="0" dirty="0"/>
            <a:t>de instructores pares Senior-FITT que promueve la </a:t>
          </a:r>
          <a:r>
            <a:rPr lang="es-ES" sz="1300" b="1" i="1" kern="1200" baseline="0" dirty="0"/>
            <a:t>mejora física y funcional de la comunidad. </a:t>
          </a:r>
          <a:endParaRPr lang="es-CL" sz="1300" b="1" i="1" kern="1200" dirty="0"/>
        </a:p>
      </dsp:txBody>
      <dsp:txXfrm>
        <a:off x="0" y="0"/>
        <a:ext cx="5543723" cy="901185"/>
      </dsp:txXfrm>
    </dsp:sp>
    <dsp:sp modelId="{45D5D054-7B85-4162-BF3D-FED5B64CD5D3}">
      <dsp:nvSpPr>
        <dsp:cNvPr id="0" name=""/>
        <dsp:cNvSpPr/>
      </dsp:nvSpPr>
      <dsp:spPr>
        <a:xfrm>
          <a:off x="0" y="901185"/>
          <a:ext cx="5543723"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B2D7ED58-FA89-4C8D-AA38-C44630DBA4A8}">
      <dsp:nvSpPr>
        <dsp:cNvPr id="0" name=""/>
        <dsp:cNvSpPr/>
      </dsp:nvSpPr>
      <dsp:spPr>
        <a:xfrm>
          <a:off x="0" y="901185"/>
          <a:ext cx="5543723" cy="90118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9530" tIns="49530" rIns="49530" bIns="49530" numCol="1" spcCol="1270" anchor="t" anchorCtr="0">
          <a:noAutofit/>
        </a:bodyPr>
        <a:lstStyle/>
        <a:p>
          <a:pPr marL="0" lvl="0" indent="0" algn="l" defTabSz="577850">
            <a:lnSpc>
              <a:spcPct val="90000"/>
            </a:lnSpc>
            <a:spcBef>
              <a:spcPct val="0"/>
            </a:spcBef>
            <a:spcAft>
              <a:spcPct val="35000"/>
            </a:spcAft>
            <a:buNone/>
          </a:pPr>
          <a:r>
            <a:rPr lang="es-ES" sz="1300" b="0" i="0" kern="1200" baseline="0" dirty="0"/>
            <a:t>Durante el año 2021, fue posible ejecutar el Diploma en su modalidad online, donde </a:t>
          </a:r>
          <a:r>
            <a:rPr lang="es-ES" sz="1300" b="1" i="1" kern="1200" baseline="0" dirty="0"/>
            <a:t>28 personas mayores finalizaron su formación en el Diploma </a:t>
          </a:r>
          <a:r>
            <a:rPr lang="es-ES" sz="1300" b="0" i="0" kern="1200" baseline="0" dirty="0"/>
            <a:t>con un 93% de asistencia a actividades sincrónicas, 100% a actividad asincrónicas y con una media de aprobación de un 6,3.</a:t>
          </a:r>
          <a:endParaRPr lang="es-CL" sz="1300" kern="1200" dirty="0"/>
        </a:p>
      </dsp:txBody>
      <dsp:txXfrm>
        <a:off x="0" y="901185"/>
        <a:ext cx="5543723" cy="901185"/>
      </dsp:txXfrm>
    </dsp:sp>
    <dsp:sp modelId="{854E4E37-0759-42F7-B20F-5FCFBAF50B5C}">
      <dsp:nvSpPr>
        <dsp:cNvPr id="0" name=""/>
        <dsp:cNvSpPr/>
      </dsp:nvSpPr>
      <dsp:spPr>
        <a:xfrm>
          <a:off x="0" y="1802371"/>
          <a:ext cx="5543723"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B55B5B7C-17D3-483F-B94D-5AAFD249AAEA}">
      <dsp:nvSpPr>
        <dsp:cNvPr id="0" name=""/>
        <dsp:cNvSpPr/>
      </dsp:nvSpPr>
      <dsp:spPr>
        <a:xfrm>
          <a:off x="0" y="1802371"/>
          <a:ext cx="5543723" cy="90118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9530" tIns="49530" rIns="49530" bIns="49530" numCol="1" spcCol="1270" anchor="t" anchorCtr="0">
          <a:noAutofit/>
        </a:bodyPr>
        <a:lstStyle/>
        <a:p>
          <a:pPr marL="0" lvl="0" indent="0" algn="l" defTabSz="577850">
            <a:lnSpc>
              <a:spcPct val="90000"/>
            </a:lnSpc>
            <a:spcBef>
              <a:spcPct val="0"/>
            </a:spcBef>
            <a:spcAft>
              <a:spcPct val="35000"/>
            </a:spcAft>
            <a:buNone/>
          </a:pPr>
          <a:r>
            <a:rPr lang="es-ES" sz="1300" b="0" i="0" kern="1200" baseline="0" dirty="0"/>
            <a:t>Este Diploma fue pionero en Chile, ya que </a:t>
          </a:r>
          <a:r>
            <a:rPr lang="es-ES" sz="1300" b="1" i="1" kern="1200" baseline="0" dirty="0"/>
            <a:t>no existía uno igual en nuestro país</a:t>
          </a:r>
          <a:r>
            <a:rPr lang="es-ES" sz="1300" b="0" i="0" kern="1200" baseline="0" dirty="0"/>
            <a:t>, abriendo la universidad en modalidad virtual en contexto de pandemia COVID-19. </a:t>
          </a:r>
          <a:endParaRPr lang="es-CL" sz="1300" kern="1200" dirty="0"/>
        </a:p>
      </dsp:txBody>
      <dsp:txXfrm>
        <a:off x="0" y="1802371"/>
        <a:ext cx="5543723" cy="901185"/>
      </dsp:txXfrm>
    </dsp:sp>
    <dsp:sp modelId="{861A8812-2610-4C01-BB6B-3173A49FE8EE}">
      <dsp:nvSpPr>
        <dsp:cNvPr id="0" name=""/>
        <dsp:cNvSpPr/>
      </dsp:nvSpPr>
      <dsp:spPr>
        <a:xfrm>
          <a:off x="0" y="2703556"/>
          <a:ext cx="5543723"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0A8090EB-554D-4F1E-8B30-E22A4B2CAEB6}">
      <dsp:nvSpPr>
        <dsp:cNvPr id="0" name=""/>
        <dsp:cNvSpPr/>
      </dsp:nvSpPr>
      <dsp:spPr>
        <a:xfrm>
          <a:off x="0" y="2703556"/>
          <a:ext cx="5543723" cy="90118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9530" tIns="49530" rIns="49530" bIns="49530" numCol="1" spcCol="1270" anchor="t" anchorCtr="0">
          <a:noAutofit/>
        </a:bodyPr>
        <a:lstStyle/>
        <a:p>
          <a:pPr marL="0" lvl="0" indent="0" algn="l" defTabSz="577850">
            <a:lnSpc>
              <a:spcPct val="90000"/>
            </a:lnSpc>
            <a:spcBef>
              <a:spcPct val="0"/>
            </a:spcBef>
            <a:spcAft>
              <a:spcPct val="35000"/>
            </a:spcAft>
            <a:buNone/>
          </a:pPr>
          <a:r>
            <a:rPr lang="es-ES" sz="1300" b="0" i="0" kern="1200" baseline="0" dirty="0"/>
            <a:t>Por último, este Diploma </a:t>
          </a:r>
          <a:r>
            <a:rPr lang="es-ES" sz="1300" b="1" i="1" kern="1200" baseline="0" dirty="0"/>
            <a:t>lideró el trabajo por el envejecimiento saludable</a:t>
          </a:r>
          <a:r>
            <a:rPr lang="es-ES" sz="1300" b="0" i="0" kern="1200" baseline="0" dirty="0"/>
            <a:t>, impulsado por las mismas personas mayores, demostrando que son actores claves en nuestras sociedades, además de fomentar su inserción abriéndoles las puertas de la Universidad de Los Lagos a la formación universitaria</a:t>
          </a:r>
          <a:endParaRPr lang="es-CL" sz="1300" kern="1200" dirty="0"/>
        </a:p>
      </dsp:txBody>
      <dsp:txXfrm>
        <a:off x="0" y="2703556"/>
        <a:ext cx="5543723" cy="901185"/>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1F35048-ED93-4EEE-83C0-CCA611507ED4}">
      <dsp:nvSpPr>
        <dsp:cNvPr id="0" name=""/>
        <dsp:cNvSpPr/>
      </dsp:nvSpPr>
      <dsp:spPr>
        <a:xfrm>
          <a:off x="0" y="272549"/>
          <a:ext cx="7886700" cy="556152"/>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l" defTabSz="622300">
            <a:lnSpc>
              <a:spcPct val="90000"/>
            </a:lnSpc>
            <a:spcBef>
              <a:spcPct val="0"/>
            </a:spcBef>
            <a:spcAft>
              <a:spcPct val="35000"/>
            </a:spcAft>
            <a:buNone/>
          </a:pPr>
          <a:r>
            <a:rPr lang="es-CL" sz="1400" b="1" i="1" kern="1200" baseline="0"/>
            <a:t>Objetivo 1. Caracterizar a los instructores pares Senior-FITT socio-demográficamente</a:t>
          </a:r>
          <a:endParaRPr lang="es-CL" sz="1400" kern="1200"/>
        </a:p>
      </dsp:txBody>
      <dsp:txXfrm>
        <a:off x="27149" y="299698"/>
        <a:ext cx="7832402" cy="501854"/>
      </dsp:txXfrm>
    </dsp:sp>
    <dsp:sp modelId="{0D5A19BC-55F3-4804-90F7-1E717081DFBA}">
      <dsp:nvSpPr>
        <dsp:cNvPr id="0" name=""/>
        <dsp:cNvSpPr/>
      </dsp:nvSpPr>
      <dsp:spPr>
        <a:xfrm>
          <a:off x="0" y="828701"/>
          <a:ext cx="7886700" cy="50715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50403" tIns="17780" rIns="99568" bIns="17780" numCol="1" spcCol="1270" anchor="t" anchorCtr="0">
          <a:noAutofit/>
        </a:bodyPr>
        <a:lstStyle/>
        <a:p>
          <a:pPr marL="57150" lvl="1" indent="-57150" algn="l" defTabSz="488950">
            <a:lnSpc>
              <a:spcPct val="90000"/>
            </a:lnSpc>
            <a:spcBef>
              <a:spcPct val="0"/>
            </a:spcBef>
            <a:spcAft>
              <a:spcPct val="20000"/>
            </a:spcAft>
            <a:buChar char="•"/>
          </a:pPr>
          <a:r>
            <a:rPr lang="es-ES" sz="1100" b="0" i="0" kern="1200" baseline="0" dirty="0"/>
            <a:t>Se obtuvo la caracterización de las personas mayores. Se destaca que esta actividad convocó a 28 personas mayores a lo largo de todo Chile, teniendo estudiantes de Santiago, Viña del Mar, Casablanca , Rancagua, Chillán, Valdivia, Los Lagos, San Juan de la </a:t>
          </a:r>
          <a:r>
            <a:rPr lang="es-ES" sz="1100" b="0" i="0" kern="1200" baseline="0" dirty="0" err="1"/>
            <a:t>Costa,Osorno</a:t>
          </a:r>
          <a:r>
            <a:rPr lang="es-ES" sz="1100" b="0" i="0" kern="1200" baseline="0" dirty="0"/>
            <a:t>, San Pablo, Puerto Varas, Puerto Montt, Castro y Chaitén con una amplia diversidad social y educativa.</a:t>
          </a:r>
          <a:endParaRPr lang="es-CL" sz="1100" kern="1200" dirty="0"/>
        </a:p>
      </dsp:txBody>
      <dsp:txXfrm>
        <a:off x="0" y="828701"/>
        <a:ext cx="7886700" cy="507150"/>
      </dsp:txXfrm>
    </dsp:sp>
    <dsp:sp modelId="{89D9874B-9A42-4B2C-BEED-D9F2F8F7C2F4}">
      <dsp:nvSpPr>
        <dsp:cNvPr id="0" name=""/>
        <dsp:cNvSpPr/>
      </dsp:nvSpPr>
      <dsp:spPr>
        <a:xfrm>
          <a:off x="0" y="1335851"/>
          <a:ext cx="7886700" cy="556152"/>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l" defTabSz="622300">
            <a:lnSpc>
              <a:spcPct val="90000"/>
            </a:lnSpc>
            <a:spcBef>
              <a:spcPct val="0"/>
            </a:spcBef>
            <a:spcAft>
              <a:spcPct val="35000"/>
            </a:spcAft>
            <a:buNone/>
          </a:pPr>
          <a:r>
            <a:rPr lang="es-ES" sz="1400" b="1" i="1" kern="1200" baseline="0" dirty="0"/>
            <a:t>Objetivo 2. Evaluar el conocimiento adquirido de los Instructores pares Senior-FITT tras el programa de </a:t>
          </a:r>
          <a:r>
            <a:rPr lang="es-CL" sz="1400" b="1" i="1" kern="1200" baseline="0" dirty="0"/>
            <a:t>formación</a:t>
          </a:r>
          <a:endParaRPr lang="es-CL" sz="1400" kern="1200" dirty="0"/>
        </a:p>
      </dsp:txBody>
      <dsp:txXfrm>
        <a:off x="27149" y="1363000"/>
        <a:ext cx="7832402" cy="501854"/>
      </dsp:txXfrm>
    </dsp:sp>
    <dsp:sp modelId="{62E9293F-B22E-484D-AA66-4D770989E73D}">
      <dsp:nvSpPr>
        <dsp:cNvPr id="0" name=""/>
        <dsp:cNvSpPr/>
      </dsp:nvSpPr>
      <dsp:spPr>
        <a:xfrm>
          <a:off x="0" y="1892003"/>
          <a:ext cx="7886700" cy="81144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50403" tIns="17780" rIns="99568" bIns="17780" numCol="1" spcCol="1270" anchor="t" anchorCtr="0">
          <a:noAutofit/>
        </a:bodyPr>
        <a:lstStyle/>
        <a:p>
          <a:pPr marL="57150" lvl="1" indent="-57150" algn="l" defTabSz="488950">
            <a:lnSpc>
              <a:spcPct val="90000"/>
            </a:lnSpc>
            <a:spcBef>
              <a:spcPct val="0"/>
            </a:spcBef>
            <a:spcAft>
              <a:spcPct val="20000"/>
            </a:spcAft>
            <a:buChar char="•"/>
          </a:pPr>
          <a:r>
            <a:rPr lang="es-ES" sz="1100" b="0" i="0" kern="1200" baseline="0"/>
            <a:t>28 </a:t>
          </a:r>
          <a:r>
            <a:rPr lang="es-ES" sz="1100" b="0" i="0" kern="1200" baseline="0" dirty="0"/>
            <a:t>personas mayores finalizaron su formación en el Diploma con un 93% de asistencia a actividades sincrónicas, 100% a actividad asincrónicas y con una media de aprobación de un 6,3 tras aprobar los 3 cursos. El Diploma fue certificado por la Unidad de Formación Continua de la Universidad de Los Lagos. Este diploma logró evidenciar que la brecha digital no fue un obstáculo para que personas mayores aprendieran en la universidad, además de demostrar el alto grado de interés y compromiso de los estudiantes por aprender y contribuir a su comunidad.</a:t>
          </a:r>
          <a:endParaRPr lang="es-CL" sz="1100" kern="1200" dirty="0"/>
        </a:p>
      </dsp:txBody>
      <dsp:txXfrm>
        <a:off x="0" y="1892003"/>
        <a:ext cx="7886700" cy="811440"/>
      </dsp:txXfrm>
    </dsp:sp>
    <dsp:sp modelId="{9723E2D0-781A-4260-AC1A-5B43EAD00F14}">
      <dsp:nvSpPr>
        <dsp:cNvPr id="0" name=""/>
        <dsp:cNvSpPr/>
      </dsp:nvSpPr>
      <dsp:spPr>
        <a:xfrm>
          <a:off x="0" y="2703443"/>
          <a:ext cx="7886700" cy="556152"/>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l" defTabSz="622300">
            <a:lnSpc>
              <a:spcPct val="90000"/>
            </a:lnSpc>
            <a:spcBef>
              <a:spcPct val="0"/>
            </a:spcBef>
            <a:spcAft>
              <a:spcPct val="35000"/>
            </a:spcAft>
            <a:buNone/>
          </a:pPr>
          <a:r>
            <a:rPr lang="es-ES" sz="1400" b="1" i="0" kern="1200" baseline="0" dirty="0"/>
            <a:t>Objetivo 3. Describir los cambios funcionales del instructor senior tras la ejecución del programa de </a:t>
          </a:r>
          <a:r>
            <a:rPr lang="es-CL" sz="1400" b="1" i="0" kern="1200" baseline="0" dirty="0"/>
            <a:t>intervención.</a:t>
          </a:r>
          <a:endParaRPr lang="es-CL" sz="1400" kern="1200" dirty="0"/>
        </a:p>
      </dsp:txBody>
      <dsp:txXfrm>
        <a:off x="27149" y="2730592"/>
        <a:ext cx="7832402" cy="501854"/>
      </dsp:txXfrm>
    </dsp:sp>
    <dsp:sp modelId="{AB98E97C-59F4-4207-8CD0-43D5E1EC0BB6}">
      <dsp:nvSpPr>
        <dsp:cNvPr id="0" name=""/>
        <dsp:cNvSpPr/>
      </dsp:nvSpPr>
      <dsp:spPr>
        <a:xfrm>
          <a:off x="0" y="3259595"/>
          <a:ext cx="7886700" cy="50715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50403" tIns="17780" rIns="99568" bIns="17780" numCol="1" spcCol="1270" anchor="t" anchorCtr="0">
          <a:noAutofit/>
        </a:bodyPr>
        <a:lstStyle/>
        <a:p>
          <a:pPr marL="57150" lvl="1" indent="-57150" algn="l" defTabSz="488950">
            <a:lnSpc>
              <a:spcPct val="90000"/>
            </a:lnSpc>
            <a:spcBef>
              <a:spcPct val="0"/>
            </a:spcBef>
            <a:spcAft>
              <a:spcPct val="20000"/>
            </a:spcAft>
            <a:buChar char="•"/>
          </a:pPr>
          <a:r>
            <a:rPr lang="es-ES" sz="1100" b="0" i="0" kern="1200" baseline="0" dirty="0"/>
            <a:t>Este objetivo tuvo un cumplimiento parcial, debido a que los cambios funcionales fueron registrados desde el punto de vista cualitativo a través de encuestas y entrevistas, ante las dificultades que se tuvo con el comité de ética </a:t>
          </a:r>
          <a:r>
            <a:rPr lang="es-ES" sz="1100" b="0" i="0" kern="1200" baseline="0" dirty="0" err="1"/>
            <a:t>ULagos</a:t>
          </a:r>
          <a:r>
            <a:rPr lang="es-ES" sz="1100" b="0" i="0" kern="1200" baseline="0" dirty="0"/>
            <a:t> que se detallarán en el siguiente apartado. Sin embargo, se continúa con el seguimiento de los instructores y se mantiene el contacto con ellos.</a:t>
          </a:r>
          <a:endParaRPr lang="es-CL" sz="1100" kern="1200" dirty="0"/>
        </a:p>
      </dsp:txBody>
      <dsp:txXfrm>
        <a:off x="0" y="3259595"/>
        <a:ext cx="7886700" cy="507150"/>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4C86CD7-6D50-44AE-B947-9950DDBFE026}">
      <dsp:nvSpPr>
        <dsp:cNvPr id="0" name=""/>
        <dsp:cNvSpPr/>
      </dsp:nvSpPr>
      <dsp:spPr>
        <a:xfrm>
          <a:off x="0" y="110083"/>
          <a:ext cx="7845878" cy="671287"/>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l" defTabSz="533400">
            <a:lnSpc>
              <a:spcPct val="90000"/>
            </a:lnSpc>
            <a:spcBef>
              <a:spcPct val="0"/>
            </a:spcBef>
            <a:spcAft>
              <a:spcPct val="35000"/>
            </a:spcAft>
            <a:buNone/>
          </a:pPr>
          <a:r>
            <a:rPr lang="es-ES" sz="1200" b="1" i="1" kern="1200" baseline="0" dirty="0"/>
            <a:t>1. Programa de formación de Instructores pares Senior-FITT, en su modalidad online, a través de la plataforma de formación continua </a:t>
          </a:r>
          <a:r>
            <a:rPr lang="es-ES" sz="1200" b="1" i="1" kern="1200" baseline="0" dirty="0" err="1"/>
            <a:t>ULagos</a:t>
          </a:r>
          <a:r>
            <a:rPr lang="es-ES" sz="1200" b="1" i="1" kern="1200" baseline="0" dirty="0"/>
            <a:t> </a:t>
          </a:r>
          <a:r>
            <a:rPr lang="es-ES" sz="1200" b="0" i="0" kern="1200" baseline="0" dirty="0"/>
            <a:t>(Anexo 2: Programa Diploma y Anexo 3. DU 1753)</a:t>
          </a:r>
          <a:endParaRPr lang="es-CL" sz="1200" kern="1200" dirty="0"/>
        </a:p>
      </dsp:txBody>
      <dsp:txXfrm>
        <a:off x="32770" y="142853"/>
        <a:ext cx="7780338" cy="605747"/>
      </dsp:txXfrm>
    </dsp:sp>
    <dsp:sp modelId="{49882435-2F5F-495B-9479-33899B7494FA}">
      <dsp:nvSpPr>
        <dsp:cNvPr id="0" name=""/>
        <dsp:cNvSpPr/>
      </dsp:nvSpPr>
      <dsp:spPr>
        <a:xfrm>
          <a:off x="0" y="781371"/>
          <a:ext cx="7845878" cy="28566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49107" tIns="15240" rIns="85344" bIns="15240" numCol="1" spcCol="1270" anchor="t" anchorCtr="0">
          <a:noAutofit/>
        </a:bodyPr>
        <a:lstStyle/>
        <a:p>
          <a:pPr marL="57150" lvl="1" indent="-57150" algn="l" defTabSz="400050">
            <a:lnSpc>
              <a:spcPct val="90000"/>
            </a:lnSpc>
            <a:spcBef>
              <a:spcPct val="0"/>
            </a:spcBef>
            <a:spcAft>
              <a:spcPct val="20000"/>
            </a:spcAft>
            <a:buChar char="•"/>
          </a:pPr>
          <a:r>
            <a:rPr lang="es-ES" sz="900" b="0" i="0" kern="1200" baseline="0" dirty="0"/>
            <a:t>Realización del primer Diploma para personas mayores en Chile certificado y virtualizado por la Unidad de Formación continua de la Universidad de Los Lagos, el cuál siguió el conducto regular de evaluación de los programas de posgrado de la universidad, decretado por la misma.</a:t>
          </a:r>
          <a:endParaRPr lang="es-CL" sz="900" kern="1200" dirty="0"/>
        </a:p>
      </dsp:txBody>
      <dsp:txXfrm>
        <a:off x="0" y="781371"/>
        <a:ext cx="7845878" cy="285660"/>
      </dsp:txXfrm>
    </dsp:sp>
    <dsp:sp modelId="{D6AF4FAD-A711-43AF-9F7E-271D5A792C48}">
      <dsp:nvSpPr>
        <dsp:cNvPr id="0" name=""/>
        <dsp:cNvSpPr/>
      </dsp:nvSpPr>
      <dsp:spPr>
        <a:xfrm>
          <a:off x="0" y="1067031"/>
          <a:ext cx="7845878" cy="671287"/>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l" defTabSz="533400">
            <a:lnSpc>
              <a:spcPct val="90000"/>
            </a:lnSpc>
            <a:spcBef>
              <a:spcPct val="0"/>
            </a:spcBef>
            <a:spcAft>
              <a:spcPct val="35000"/>
            </a:spcAft>
            <a:buNone/>
          </a:pPr>
          <a:r>
            <a:rPr lang="es-ES" sz="1200" b="1" i="0" kern="1200" baseline="0" dirty="0"/>
            <a:t>2</a:t>
          </a:r>
          <a:r>
            <a:rPr lang="es-ES" sz="1200" b="1" i="1" kern="1200" baseline="0" dirty="0"/>
            <a:t>. Plan de intervención en personas de la comunidad guiado por Instructores pares Senior-FITT </a:t>
          </a:r>
          <a:r>
            <a:rPr lang="es-ES" sz="1200" b="0" i="0" kern="1200" baseline="0" dirty="0"/>
            <a:t>(Anexo 4 y 5).</a:t>
          </a:r>
          <a:endParaRPr lang="es-CL" sz="1200" kern="1200" dirty="0"/>
        </a:p>
      </dsp:txBody>
      <dsp:txXfrm>
        <a:off x="32770" y="1099801"/>
        <a:ext cx="7780338" cy="605747"/>
      </dsp:txXfrm>
    </dsp:sp>
    <dsp:sp modelId="{8198F928-4495-4543-96AE-093A156DD0C8}">
      <dsp:nvSpPr>
        <dsp:cNvPr id="0" name=""/>
        <dsp:cNvSpPr/>
      </dsp:nvSpPr>
      <dsp:spPr>
        <a:xfrm>
          <a:off x="0" y="1738318"/>
          <a:ext cx="7845878" cy="28566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49107" tIns="15240" rIns="85344" bIns="15240" numCol="1" spcCol="1270" anchor="t" anchorCtr="0">
          <a:noAutofit/>
        </a:bodyPr>
        <a:lstStyle/>
        <a:p>
          <a:pPr marL="57150" lvl="1" indent="-57150" algn="l" defTabSz="400050">
            <a:lnSpc>
              <a:spcPct val="90000"/>
            </a:lnSpc>
            <a:spcBef>
              <a:spcPct val="0"/>
            </a:spcBef>
            <a:spcAft>
              <a:spcPct val="20000"/>
            </a:spcAft>
            <a:buChar char="•"/>
          </a:pPr>
          <a:r>
            <a:rPr lang="es-ES" sz="900" b="0" i="0" kern="1200" baseline="0" dirty="0"/>
            <a:t>El Diploma transfería un plan de estimulación física y cognitiva para las personas mayores. Se adjunta manuales de intervención transferidos a los y las estudiantes y publicación Manual en Editorial ULAGOS.</a:t>
          </a:r>
          <a:endParaRPr lang="es-CL" sz="900" kern="1200" dirty="0"/>
        </a:p>
      </dsp:txBody>
      <dsp:txXfrm>
        <a:off x="0" y="1738318"/>
        <a:ext cx="7845878" cy="285660"/>
      </dsp:txXfrm>
    </dsp:sp>
    <dsp:sp modelId="{91FED643-6110-4277-97E9-8FBD5E567412}">
      <dsp:nvSpPr>
        <dsp:cNvPr id="0" name=""/>
        <dsp:cNvSpPr/>
      </dsp:nvSpPr>
      <dsp:spPr>
        <a:xfrm>
          <a:off x="0" y="2023978"/>
          <a:ext cx="7845878" cy="671287"/>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l" defTabSz="533400">
            <a:lnSpc>
              <a:spcPct val="90000"/>
            </a:lnSpc>
            <a:spcBef>
              <a:spcPct val="0"/>
            </a:spcBef>
            <a:spcAft>
              <a:spcPct val="35000"/>
            </a:spcAft>
            <a:buNone/>
          </a:pPr>
          <a:r>
            <a:rPr lang="es-ES" sz="1200" b="1" i="1" kern="1200" baseline="0"/>
            <a:t>3. Evaluaciones pre y pos-intervención de los instructores </a:t>
          </a:r>
          <a:r>
            <a:rPr lang="es-ES" sz="1200" b="0" i="0" kern="1200" baseline="0"/>
            <a:t>(Anexo 6)</a:t>
          </a:r>
          <a:r>
            <a:rPr lang="es-ES" sz="1200" b="1" i="1" kern="1200" baseline="0"/>
            <a:t>.</a:t>
          </a:r>
          <a:endParaRPr lang="es-CL" sz="1200" kern="1200"/>
        </a:p>
      </dsp:txBody>
      <dsp:txXfrm>
        <a:off x="32770" y="2056748"/>
        <a:ext cx="7780338" cy="605747"/>
      </dsp:txXfrm>
    </dsp:sp>
    <dsp:sp modelId="{67B49259-0089-49AD-B851-805D9A778AD7}">
      <dsp:nvSpPr>
        <dsp:cNvPr id="0" name=""/>
        <dsp:cNvSpPr/>
      </dsp:nvSpPr>
      <dsp:spPr>
        <a:xfrm>
          <a:off x="0" y="2695266"/>
          <a:ext cx="7845878" cy="40986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49107" tIns="15240" rIns="85344" bIns="15240" numCol="1" spcCol="1270" anchor="t" anchorCtr="0">
          <a:noAutofit/>
        </a:bodyPr>
        <a:lstStyle/>
        <a:p>
          <a:pPr marL="57150" lvl="1" indent="-57150" algn="l" defTabSz="400050">
            <a:lnSpc>
              <a:spcPct val="90000"/>
            </a:lnSpc>
            <a:spcBef>
              <a:spcPct val="0"/>
            </a:spcBef>
            <a:spcAft>
              <a:spcPct val="20000"/>
            </a:spcAft>
            <a:buChar char="•"/>
          </a:pPr>
          <a:r>
            <a:rPr lang="es-ES" sz="900" b="0" i="0" kern="1200" baseline="0" dirty="0"/>
            <a:t>Se realizó una caracterización sociodemográfica de los instructores, registro de sus logros en la plataforma virtual del Diploma y entrevistas para evaluar nivel de progreso y seguimiento de los instructores, centrándose en las mejoras en la calidad de vida y su impacto en la comunidad. Las evaluaciones físicas y cognitivas no se realizaron debido a la falta de respuesta del Comité de Ética </a:t>
          </a:r>
          <a:r>
            <a:rPr lang="es-ES" sz="900" b="0" i="0" kern="1200" baseline="0" dirty="0" err="1"/>
            <a:t>ULagos</a:t>
          </a:r>
          <a:r>
            <a:rPr lang="es-ES" sz="900" b="0" i="0" kern="1200" baseline="0" dirty="0"/>
            <a:t>.</a:t>
          </a:r>
          <a:endParaRPr lang="es-CL" sz="900" kern="1200" dirty="0"/>
        </a:p>
      </dsp:txBody>
      <dsp:txXfrm>
        <a:off x="0" y="2695266"/>
        <a:ext cx="7845878" cy="409860"/>
      </dsp:txXfrm>
    </dsp:sp>
    <dsp:sp modelId="{0843F4CE-F27C-4D8A-BD7D-4BE7FCC3E183}">
      <dsp:nvSpPr>
        <dsp:cNvPr id="0" name=""/>
        <dsp:cNvSpPr/>
      </dsp:nvSpPr>
      <dsp:spPr>
        <a:xfrm>
          <a:off x="0" y="3105126"/>
          <a:ext cx="7845878" cy="671287"/>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l" defTabSz="533400">
            <a:lnSpc>
              <a:spcPct val="90000"/>
            </a:lnSpc>
            <a:spcBef>
              <a:spcPct val="0"/>
            </a:spcBef>
            <a:spcAft>
              <a:spcPct val="35000"/>
            </a:spcAft>
            <a:buNone/>
          </a:pPr>
          <a:r>
            <a:rPr lang="es-ES" sz="1200" b="0" i="0" kern="1200" baseline="0" dirty="0"/>
            <a:t>Todos los productos comprometidos fueron transferidos a la comunidad y el proyecto dio respuesta al problema detectado en el diagnóstico participativo realizado por la Universidad de los Lagos en el Workshop de la API Calidad de Vida y Bienestar Humano que fue el de desarrollar “estrategias para un envejecimiento saludable”.</a:t>
          </a:r>
          <a:endParaRPr lang="es-CL" sz="1200" kern="1200" dirty="0"/>
        </a:p>
      </dsp:txBody>
      <dsp:txXfrm>
        <a:off x="32770" y="3137896"/>
        <a:ext cx="7780338" cy="605747"/>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600F753-A94B-4875-B7EB-2917E1B0D4C2}">
      <dsp:nvSpPr>
        <dsp:cNvPr id="0" name=""/>
        <dsp:cNvSpPr/>
      </dsp:nvSpPr>
      <dsp:spPr>
        <a:xfrm>
          <a:off x="291414" y="375"/>
          <a:ext cx="2408217" cy="1444930"/>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ctr" defTabSz="755650">
            <a:lnSpc>
              <a:spcPct val="90000"/>
            </a:lnSpc>
            <a:spcBef>
              <a:spcPct val="0"/>
            </a:spcBef>
            <a:spcAft>
              <a:spcPct val="35000"/>
            </a:spcAft>
            <a:buNone/>
          </a:pPr>
          <a:r>
            <a:rPr lang="es-CL" sz="1700" kern="1200" dirty="0"/>
            <a:t>Municipalidad de Osorno Y Puerto Montt</a:t>
          </a:r>
        </a:p>
      </dsp:txBody>
      <dsp:txXfrm>
        <a:off x="291414" y="375"/>
        <a:ext cx="2408217" cy="1444930"/>
      </dsp:txXfrm>
    </dsp:sp>
    <dsp:sp modelId="{D466FE54-03E1-4A19-BC02-FCCC9F477854}">
      <dsp:nvSpPr>
        <dsp:cNvPr id="0" name=""/>
        <dsp:cNvSpPr/>
      </dsp:nvSpPr>
      <dsp:spPr>
        <a:xfrm>
          <a:off x="2940453" y="375"/>
          <a:ext cx="2408217" cy="1444930"/>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ctr" defTabSz="755650">
            <a:lnSpc>
              <a:spcPct val="90000"/>
            </a:lnSpc>
            <a:spcBef>
              <a:spcPct val="0"/>
            </a:spcBef>
            <a:spcAft>
              <a:spcPct val="35000"/>
            </a:spcAft>
            <a:buNone/>
          </a:pPr>
          <a:r>
            <a:rPr lang="es-CL" sz="1700" kern="1200" dirty="0"/>
            <a:t>Juntas de vecinos Locales</a:t>
          </a:r>
        </a:p>
      </dsp:txBody>
      <dsp:txXfrm>
        <a:off x="2940453" y="375"/>
        <a:ext cx="2408217" cy="1444930"/>
      </dsp:txXfrm>
    </dsp:sp>
    <dsp:sp modelId="{67111A7F-6207-4A30-BBD6-1B9C60022EC5}">
      <dsp:nvSpPr>
        <dsp:cNvPr id="0" name=""/>
        <dsp:cNvSpPr/>
      </dsp:nvSpPr>
      <dsp:spPr>
        <a:xfrm>
          <a:off x="5589492" y="375"/>
          <a:ext cx="2408217" cy="1444930"/>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ctr" defTabSz="755650">
            <a:lnSpc>
              <a:spcPct val="90000"/>
            </a:lnSpc>
            <a:spcBef>
              <a:spcPct val="0"/>
            </a:spcBef>
            <a:spcAft>
              <a:spcPct val="35000"/>
            </a:spcAft>
            <a:buNone/>
          </a:pPr>
          <a:r>
            <a:rPr lang="es-CL" sz="1700" kern="1200" dirty="0"/>
            <a:t>CIES </a:t>
          </a:r>
        </a:p>
        <a:p>
          <a:pPr marL="0" lvl="0" indent="0" algn="ctr" defTabSz="755650">
            <a:lnSpc>
              <a:spcPct val="90000"/>
            </a:lnSpc>
            <a:spcBef>
              <a:spcPct val="0"/>
            </a:spcBef>
            <a:spcAft>
              <a:spcPct val="35000"/>
            </a:spcAft>
            <a:buNone/>
          </a:pPr>
          <a:r>
            <a:rPr lang="es-CL" sz="1700" kern="1200" dirty="0"/>
            <a:t>Centro Interuniversitario de Envejecimiento saludable de las universidades del CUECH</a:t>
          </a:r>
        </a:p>
      </dsp:txBody>
      <dsp:txXfrm>
        <a:off x="5589492" y="375"/>
        <a:ext cx="2408217" cy="1444930"/>
      </dsp:txXfrm>
    </dsp:sp>
    <dsp:sp modelId="{3142B3A7-46FB-4BB3-B17F-2FC46261921D}">
      <dsp:nvSpPr>
        <dsp:cNvPr id="0" name=""/>
        <dsp:cNvSpPr/>
      </dsp:nvSpPr>
      <dsp:spPr>
        <a:xfrm>
          <a:off x="2940453" y="1686127"/>
          <a:ext cx="2408217" cy="1444930"/>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ctr" defTabSz="755650">
            <a:lnSpc>
              <a:spcPct val="90000"/>
            </a:lnSpc>
            <a:spcBef>
              <a:spcPct val="0"/>
            </a:spcBef>
            <a:spcAft>
              <a:spcPct val="35000"/>
            </a:spcAft>
            <a:buNone/>
          </a:pPr>
          <a:r>
            <a:rPr lang="es-CL" sz="1700" kern="1200" dirty="0"/>
            <a:t>Unidad de Formación Continua ULAGOS</a:t>
          </a:r>
        </a:p>
      </dsp:txBody>
      <dsp:txXfrm>
        <a:off x="2940453" y="1686127"/>
        <a:ext cx="2408217" cy="1444930"/>
      </dsp:txXfrm>
    </dsp:sp>
  </dsp:spTree>
</dsp:drawing>
</file>

<file path=ppt/diagrams/layout1.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6858000" cy="1790700"/>
          </a:xfrm>
        </p:spPr>
        <p:txBody>
          <a:bodyPr anchor="b"/>
          <a:lstStyle>
            <a:lvl1pPr algn="ctr">
              <a:defRPr sz="4500"/>
            </a:lvl1pPr>
          </a:lstStyle>
          <a:p>
            <a:r>
              <a:rPr lang="es-ES"/>
              <a:t>Haga clic para modificar el estilo de título del patrón</a:t>
            </a:r>
            <a:endParaRPr lang="en-US" dirty="0"/>
          </a:p>
        </p:txBody>
      </p:sp>
      <p:sp>
        <p:nvSpPr>
          <p:cNvPr id="3" name="Subtitle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s-ES"/>
              <a:t>Haga clic para modificar el estilo de subtítulo del patrón</a:t>
            </a:r>
            <a:endParaRPr lang="en-US" dirty="0"/>
          </a:p>
        </p:txBody>
      </p:sp>
      <p:sp>
        <p:nvSpPr>
          <p:cNvPr id="4" name="Date Placeholder 3"/>
          <p:cNvSpPr>
            <a:spLocks noGrp="1"/>
          </p:cNvSpPr>
          <p:nvPr>
            <p:ph type="dt" sz="half" idx="10"/>
          </p:nvPr>
        </p:nvSpPr>
        <p:spPr/>
        <p:txBody>
          <a:bodyPr/>
          <a:lstStyle/>
          <a:p>
            <a:fld id="{D9487647-F8BD-C94E-AA96-5483FA59F16D}" type="datetimeFigureOut">
              <a:rPr lang="es-CL" smtClean="0"/>
              <a:t>26-01-2024</a:t>
            </a:fld>
            <a:endParaRPr lang="es-CL"/>
          </a:p>
        </p:txBody>
      </p:sp>
      <p:sp>
        <p:nvSpPr>
          <p:cNvPr id="5" name="Footer Placeholder 4"/>
          <p:cNvSpPr>
            <a:spLocks noGrp="1"/>
          </p:cNvSpPr>
          <p:nvPr>
            <p:ph type="ftr" sz="quarter" idx="11"/>
          </p:nvPr>
        </p:nvSpPr>
        <p:spPr/>
        <p:txBody>
          <a:bodyPr/>
          <a:lstStyle/>
          <a:p>
            <a:endParaRPr lang="es-CL"/>
          </a:p>
        </p:txBody>
      </p:sp>
      <p:sp>
        <p:nvSpPr>
          <p:cNvPr id="6" name="Slide Number Placeholder 5"/>
          <p:cNvSpPr>
            <a:spLocks noGrp="1"/>
          </p:cNvSpPr>
          <p:nvPr>
            <p:ph type="sldNum" sz="quarter" idx="12"/>
          </p:nvPr>
        </p:nvSpPr>
        <p:spPr/>
        <p:txBody>
          <a:bodyPr/>
          <a:lstStyle/>
          <a:p>
            <a:fld id="{3629FB1B-6C00-4A4D-8B58-8E4D030A934B}" type="slidenum">
              <a:rPr lang="es-CL" smtClean="0"/>
              <a:t>‹Nº›</a:t>
            </a:fld>
            <a:endParaRPr lang="es-CL"/>
          </a:p>
        </p:txBody>
      </p:sp>
    </p:spTree>
    <p:extLst>
      <p:ext uri="{BB962C8B-B14F-4D97-AF65-F5344CB8AC3E}">
        <p14:creationId xmlns:p14="http://schemas.microsoft.com/office/powerpoint/2010/main" val="22745231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D9487647-F8BD-C94E-AA96-5483FA59F16D}" type="datetimeFigureOut">
              <a:rPr lang="es-CL" smtClean="0"/>
              <a:t>26-01-2024</a:t>
            </a:fld>
            <a:endParaRPr lang="es-CL"/>
          </a:p>
        </p:txBody>
      </p:sp>
      <p:sp>
        <p:nvSpPr>
          <p:cNvPr id="5" name="Footer Placeholder 4"/>
          <p:cNvSpPr>
            <a:spLocks noGrp="1"/>
          </p:cNvSpPr>
          <p:nvPr>
            <p:ph type="ftr" sz="quarter" idx="11"/>
          </p:nvPr>
        </p:nvSpPr>
        <p:spPr/>
        <p:txBody>
          <a:bodyPr/>
          <a:lstStyle/>
          <a:p>
            <a:endParaRPr lang="es-CL"/>
          </a:p>
        </p:txBody>
      </p:sp>
      <p:sp>
        <p:nvSpPr>
          <p:cNvPr id="6" name="Slide Number Placeholder 5"/>
          <p:cNvSpPr>
            <a:spLocks noGrp="1"/>
          </p:cNvSpPr>
          <p:nvPr>
            <p:ph type="sldNum" sz="quarter" idx="12"/>
          </p:nvPr>
        </p:nvSpPr>
        <p:spPr/>
        <p:txBody>
          <a:bodyPr/>
          <a:lstStyle/>
          <a:p>
            <a:fld id="{3629FB1B-6C00-4A4D-8B58-8E4D030A934B}" type="slidenum">
              <a:rPr lang="es-CL" smtClean="0"/>
              <a:t>‹Nº›</a:t>
            </a:fld>
            <a:endParaRPr lang="es-CL"/>
          </a:p>
        </p:txBody>
      </p:sp>
    </p:spTree>
    <p:extLst>
      <p:ext uri="{BB962C8B-B14F-4D97-AF65-F5344CB8AC3E}">
        <p14:creationId xmlns:p14="http://schemas.microsoft.com/office/powerpoint/2010/main" val="17586470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273844"/>
            <a:ext cx="1971675" cy="4358879"/>
          </a:xfrm>
        </p:spPr>
        <p:txBody>
          <a:bodyPr vert="eaVert"/>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a:xfrm>
            <a:off x="628650" y="273844"/>
            <a:ext cx="5800725" cy="4358879"/>
          </a:xfrm>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D9487647-F8BD-C94E-AA96-5483FA59F16D}" type="datetimeFigureOut">
              <a:rPr lang="es-CL" smtClean="0"/>
              <a:t>26-01-2024</a:t>
            </a:fld>
            <a:endParaRPr lang="es-CL"/>
          </a:p>
        </p:txBody>
      </p:sp>
      <p:sp>
        <p:nvSpPr>
          <p:cNvPr id="5" name="Footer Placeholder 4"/>
          <p:cNvSpPr>
            <a:spLocks noGrp="1"/>
          </p:cNvSpPr>
          <p:nvPr>
            <p:ph type="ftr" sz="quarter" idx="11"/>
          </p:nvPr>
        </p:nvSpPr>
        <p:spPr/>
        <p:txBody>
          <a:bodyPr/>
          <a:lstStyle/>
          <a:p>
            <a:endParaRPr lang="es-CL"/>
          </a:p>
        </p:txBody>
      </p:sp>
      <p:sp>
        <p:nvSpPr>
          <p:cNvPr id="6" name="Slide Number Placeholder 5"/>
          <p:cNvSpPr>
            <a:spLocks noGrp="1"/>
          </p:cNvSpPr>
          <p:nvPr>
            <p:ph type="sldNum" sz="quarter" idx="12"/>
          </p:nvPr>
        </p:nvSpPr>
        <p:spPr/>
        <p:txBody>
          <a:bodyPr/>
          <a:lstStyle/>
          <a:p>
            <a:fld id="{3629FB1B-6C00-4A4D-8B58-8E4D030A934B}" type="slidenum">
              <a:rPr lang="es-CL" smtClean="0"/>
              <a:t>‹Nº›</a:t>
            </a:fld>
            <a:endParaRPr lang="es-CL"/>
          </a:p>
        </p:txBody>
      </p:sp>
    </p:spTree>
    <p:extLst>
      <p:ext uri="{BB962C8B-B14F-4D97-AF65-F5344CB8AC3E}">
        <p14:creationId xmlns:p14="http://schemas.microsoft.com/office/powerpoint/2010/main" val="38529436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D9487647-F8BD-C94E-AA96-5483FA59F16D}" type="datetimeFigureOut">
              <a:rPr lang="es-CL" smtClean="0"/>
              <a:t>26-01-2024</a:t>
            </a:fld>
            <a:endParaRPr lang="es-CL"/>
          </a:p>
        </p:txBody>
      </p:sp>
      <p:sp>
        <p:nvSpPr>
          <p:cNvPr id="5" name="Footer Placeholder 4"/>
          <p:cNvSpPr>
            <a:spLocks noGrp="1"/>
          </p:cNvSpPr>
          <p:nvPr>
            <p:ph type="ftr" sz="quarter" idx="11"/>
          </p:nvPr>
        </p:nvSpPr>
        <p:spPr/>
        <p:txBody>
          <a:bodyPr/>
          <a:lstStyle/>
          <a:p>
            <a:endParaRPr lang="es-CL"/>
          </a:p>
        </p:txBody>
      </p:sp>
      <p:sp>
        <p:nvSpPr>
          <p:cNvPr id="6" name="Slide Number Placeholder 5"/>
          <p:cNvSpPr>
            <a:spLocks noGrp="1"/>
          </p:cNvSpPr>
          <p:nvPr>
            <p:ph type="sldNum" sz="quarter" idx="12"/>
          </p:nvPr>
        </p:nvSpPr>
        <p:spPr/>
        <p:txBody>
          <a:bodyPr/>
          <a:lstStyle/>
          <a:p>
            <a:fld id="{3629FB1B-6C00-4A4D-8B58-8E4D030A934B}" type="slidenum">
              <a:rPr lang="es-CL" smtClean="0"/>
              <a:t>‹Nº›</a:t>
            </a:fld>
            <a:endParaRPr lang="es-CL"/>
          </a:p>
        </p:txBody>
      </p:sp>
    </p:spTree>
    <p:extLst>
      <p:ext uri="{BB962C8B-B14F-4D97-AF65-F5344CB8AC3E}">
        <p14:creationId xmlns:p14="http://schemas.microsoft.com/office/powerpoint/2010/main" val="15259939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623888" y="1282304"/>
            <a:ext cx="7886700" cy="2139553"/>
          </a:xfrm>
        </p:spPr>
        <p:txBody>
          <a:bodyPr anchor="b"/>
          <a:lstStyle>
            <a:lvl1pPr>
              <a:defRPr sz="4500"/>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s-ES"/>
              <a:t>Haga clic para modificar los estilos de texto del patrón</a:t>
            </a:r>
          </a:p>
        </p:txBody>
      </p:sp>
      <p:sp>
        <p:nvSpPr>
          <p:cNvPr id="4" name="Date Placeholder 3"/>
          <p:cNvSpPr>
            <a:spLocks noGrp="1"/>
          </p:cNvSpPr>
          <p:nvPr>
            <p:ph type="dt" sz="half" idx="10"/>
          </p:nvPr>
        </p:nvSpPr>
        <p:spPr/>
        <p:txBody>
          <a:bodyPr/>
          <a:lstStyle/>
          <a:p>
            <a:fld id="{D9487647-F8BD-C94E-AA96-5483FA59F16D}" type="datetimeFigureOut">
              <a:rPr lang="es-CL" smtClean="0"/>
              <a:t>26-01-2024</a:t>
            </a:fld>
            <a:endParaRPr lang="es-CL"/>
          </a:p>
        </p:txBody>
      </p:sp>
      <p:sp>
        <p:nvSpPr>
          <p:cNvPr id="5" name="Footer Placeholder 4"/>
          <p:cNvSpPr>
            <a:spLocks noGrp="1"/>
          </p:cNvSpPr>
          <p:nvPr>
            <p:ph type="ftr" sz="quarter" idx="11"/>
          </p:nvPr>
        </p:nvSpPr>
        <p:spPr/>
        <p:txBody>
          <a:bodyPr/>
          <a:lstStyle/>
          <a:p>
            <a:endParaRPr lang="es-CL"/>
          </a:p>
        </p:txBody>
      </p:sp>
      <p:sp>
        <p:nvSpPr>
          <p:cNvPr id="6" name="Slide Number Placeholder 5"/>
          <p:cNvSpPr>
            <a:spLocks noGrp="1"/>
          </p:cNvSpPr>
          <p:nvPr>
            <p:ph type="sldNum" sz="quarter" idx="12"/>
          </p:nvPr>
        </p:nvSpPr>
        <p:spPr/>
        <p:txBody>
          <a:bodyPr/>
          <a:lstStyle/>
          <a:p>
            <a:fld id="{3629FB1B-6C00-4A4D-8B58-8E4D030A934B}" type="slidenum">
              <a:rPr lang="es-CL" smtClean="0"/>
              <a:t>‹Nº›</a:t>
            </a:fld>
            <a:endParaRPr lang="es-CL"/>
          </a:p>
        </p:txBody>
      </p:sp>
    </p:spTree>
    <p:extLst>
      <p:ext uri="{BB962C8B-B14F-4D97-AF65-F5344CB8AC3E}">
        <p14:creationId xmlns:p14="http://schemas.microsoft.com/office/powerpoint/2010/main" val="31930004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sz="half" idx="1"/>
          </p:nvPr>
        </p:nvSpPr>
        <p:spPr>
          <a:xfrm>
            <a:off x="628650" y="1369219"/>
            <a:ext cx="3886200" cy="3263504"/>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Content Placeholder 3"/>
          <p:cNvSpPr>
            <a:spLocks noGrp="1"/>
          </p:cNvSpPr>
          <p:nvPr>
            <p:ph sz="half" idx="2"/>
          </p:nvPr>
        </p:nvSpPr>
        <p:spPr>
          <a:xfrm>
            <a:off x="4629150" y="1369219"/>
            <a:ext cx="3886200" cy="3263504"/>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Date Placeholder 4"/>
          <p:cNvSpPr>
            <a:spLocks noGrp="1"/>
          </p:cNvSpPr>
          <p:nvPr>
            <p:ph type="dt" sz="half" idx="10"/>
          </p:nvPr>
        </p:nvSpPr>
        <p:spPr/>
        <p:txBody>
          <a:bodyPr/>
          <a:lstStyle/>
          <a:p>
            <a:fld id="{D9487647-F8BD-C94E-AA96-5483FA59F16D}" type="datetimeFigureOut">
              <a:rPr lang="es-CL" smtClean="0"/>
              <a:t>26-01-2024</a:t>
            </a:fld>
            <a:endParaRPr lang="es-CL"/>
          </a:p>
        </p:txBody>
      </p:sp>
      <p:sp>
        <p:nvSpPr>
          <p:cNvPr id="6" name="Footer Placeholder 5"/>
          <p:cNvSpPr>
            <a:spLocks noGrp="1"/>
          </p:cNvSpPr>
          <p:nvPr>
            <p:ph type="ftr" sz="quarter" idx="11"/>
          </p:nvPr>
        </p:nvSpPr>
        <p:spPr/>
        <p:txBody>
          <a:bodyPr/>
          <a:lstStyle/>
          <a:p>
            <a:endParaRPr lang="es-CL"/>
          </a:p>
        </p:txBody>
      </p:sp>
      <p:sp>
        <p:nvSpPr>
          <p:cNvPr id="7" name="Slide Number Placeholder 6"/>
          <p:cNvSpPr>
            <a:spLocks noGrp="1"/>
          </p:cNvSpPr>
          <p:nvPr>
            <p:ph type="sldNum" sz="quarter" idx="12"/>
          </p:nvPr>
        </p:nvSpPr>
        <p:spPr/>
        <p:txBody>
          <a:bodyPr/>
          <a:lstStyle/>
          <a:p>
            <a:fld id="{3629FB1B-6C00-4A4D-8B58-8E4D030A934B}" type="slidenum">
              <a:rPr lang="es-CL" smtClean="0"/>
              <a:t>‹Nº›</a:t>
            </a:fld>
            <a:endParaRPr lang="es-CL"/>
          </a:p>
        </p:txBody>
      </p:sp>
    </p:spTree>
    <p:extLst>
      <p:ext uri="{BB962C8B-B14F-4D97-AF65-F5344CB8AC3E}">
        <p14:creationId xmlns:p14="http://schemas.microsoft.com/office/powerpoint/2010/main" val="79658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a:xfrm>
            <a:off x="629841" y="273844"/>
            <a:ext cx="7886700" cy="994172"/>
          </a:xfrm>
        </p:spPr>
        <p:txBody>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s-ES"/>
              <a:t>Haga clic para modificar los estilos de texto del patrón</a:t>
            </a:r>
          </a:p>
        </p:txBody>
      </p:sp>
      <p:sp>
        <p:nvSpPr>
          <p:cNvPr id="4" name="Content Placeholder 3"/>
          <p:cNvSpPr>
            <a:spLocks noGrp="1"/>
          </p:cNvSpPr>
          <p:nvPr>
            <p:ph sz="half" idx="2"/>
          </p:nvPr>
        </p:nvSpPr>
        <p:spPr>
          <a:xfrm>
            <a:off x="629842" y="1878806"/>
            <a:ext cx="3868340" cy="2763441"/>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Text Placeholder 4"/>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s-ES"/>
              <a:t>Haga clic para modificar los estilos de texto del patrón</a:t>
            </a:r>
          </a:p>
        </p:txBody>
      </p:sp>
      <p:sp>
        <p:nvSpPr>
          <p:cNvPr id="6" name="Content Placeholder 5"/>
          <p:cNvSpPr>
            <a:spLocks noGrp="1"/>
          </p:cNvSpPr>
          <p:nvPr>
            <p:ph sz="quarter" idx="4"/>
          </p:nvPr>
        </p:nvSpPr>
        <p:spPr>
          <a:xfrm>
            <a:off x="4629150" y="1878806"/>
            <a:ext cx="3887391" cy="2763441"/>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7" name="Date Placeholder 6"/>
          <p:cNvSpPr>
            <a:spLocks noGrp="1"/>
          </p:cNvSpPr>
          <p:nvPr>
            <p:ph type="dt" sz="half" idx="10"/>
          </p:nvPr>
        </p:nvSpPr>
        <p:spPr/>
        <p:txBody>
          <a:bodyPr/>
          <a:lstStyle/>
          <a:p>
            <a:fld id="{D9487647-F8BD-C94E-AA96-5483FA59F16D}" type="datetimeFigureOut">
              <a:rPr lang="es-CL" smtClean="0"/>
              <a:t>26-01-2024</a:t>
            </a:fld>
            <a:endParaRPr lang="es-CL"/>
          </a:p>
        </p:txBody>
      </p:sp>
      <p:sp>
        <p:nvSpPr>
          <p:cNvPr id="8" name="Footer Placeholder 7"/>
          <p:cNvSpPr>
            <a:spLocks noGrp="1"/>
          </p:cNvSpPr>
          <p:nvPr>
            <p:ph type="ftr" sz="quarter" idx="11"/>
          </p:nvPr>
        </p:nvSpPr>
        <p:spPr/>
        <p:txBody>
          <a:bodyPr/>
          <a:lstStyle/>
          <a:p>
            <a:endParaRPr lang="es-CL"/>
          </a:p>
        </p:txBody>
      </p:sp>
      <p:sp>
        <p:nvSpPr>
          <p:cNvPr id="9" name="Slide Number Placeholder 8"/>
          <p:cNvSpPr>
            <a:spLocks noGrp="1"/>
          </p:cNvSpPr>
          <p:nvPr>
            <p:ph type="sldNum" sz="quarter" idx="12"/>
          </p:nvPr>
        </p:nvSpPr>
        <p:spPr/>
        <p:txBody>
          <a:bodyPr/>
          <a:lstStyle/>
          <a:p>
            <a:fld id="{3629FB1B-6C00-4A4D-8B58-8E4D030A934B}" type="slidenum">
              <a:rPr lang="es-CL" smtClean="0"/>
              <a:t>‹Nº›</a:t>
            </a:fld>
            <a:endParaRPr lang="es-CL"/>
          </a:p>
        </p:txBody>
      </p:sp>
    </p:spTree>
    <p:extLst>
      <p:ext uri="{BB962C8B-B14F-4D97-AF65-F5344CB8AC3E}">
        <p14:creationId xmlns:p14="http://schemas.microsoft.com/office/powerpoint/2010/main" val="38470818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Date Placeholder 2"/>
          <p:cNvSpPr>
            <a:spLocks noGrp="1"/>
          </p:cNvSpPr>
          <p:nvPr>
            <p:ph type="dt" sz="half" idx="10"/>
          </p:nvPr>
        </p:nvSpPr>
        <p:spPr/>
        <p:txBody>
          <a:bodyPr/>
          <a:lstStyle/>
          <a:p>
            <a:fld id="{D9487647-F8BD-C94E-AA96-5483FA59F16D}" type="datetimeFigureOut">
              <a:rPr lang="es-CL" smtClean="0"/>
              <a:t>26-01-2024</a:t>
            </a:fld>
            <a:endParaRPr lang="es-CL"/>
          </a:p>
        </p:txBody>
      </p:sp>
      <p:sp>
        <p:nvSpPr>
          <p:cNvPr id="4" name="Footer Placeholder 3"/>
          <p:cNvSpPr>
            <a:spLocks noGrp="1"/>
          </p:cNvSpPr>
          <p:nvPr>
            <p:ph type="ftr" sz="quarter" idx="11"/>
          </p:nvPr>
        </p:nvSpPr>
        <p:spPr/>
        <p:txBody>
          <a:bodyPr/>
          <a:lstStyle/>
          <a:p>
            <a:endParaRPr lang="es-CL"/>
          </a:p>
        </p:txBody>
      </p:sp>
      <p:sp>
        <p:nvSpPr>
          <p:cNvPr id="5" name="Slide Number Placeholder 4"/>
          <p:cNvSpPr>
            <a:spLocks noGrp="1"/>
          </p:cNvSpPr>
          <p:nvPr>
            <p:ph type="sldNum" sz="quarter" idx="12"/>
          </p:nvPr>
        </p:nvSpPr>
        <p:spPr/>
        <p:txBody>
          <a:bodyPr/>
          <a:lstStyle/>
          <a:p>
            <a:fld id="{3629FB1B-6C00-4A4D-8B58-8E4D030A934B}" type="slidenum">
              <a:rPr lang="es-CL" smtClean="0"/>
              <a:t>‹Nº›</a:t>
            </a:fld>
            <a:endParaRPr lang="es-CL"/>
          </a:p>
        </p:txBody>
      </p:sp>
    </p:spTree>
    <p:extLst>
      <p:ext uri="{BB962C8B-B14F-4D97-AF65-F5344CB8AC3E}">
        <p14:creationId xmlns:p14="http://schemas.microsoft.com/office/powerpoint/2010/main" val="39416557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9487647-F8BD-C94E-AA96-5483FA59F16D}" type="datetimeFigureOut">
              <a:rPr lang="es-CL" smtClean="0"/>
              <a:t>26-01-2024</a:t>
            </a:fld>
            <a:endParaRPr lang="es-CL"/>
          </a:p>
        </p:txBody>
      </p:sp>
      <p:sp>
        <p:nvSpPr>
          <p:cNvPr id="3" name="Footer Placeholder 2"/>
          <p:cNvSpPr>
            <a:spLocks noGrp="1"/>
          </p:cNvSpPr>
          <p:nvPr>
            <p:ph type="ftr" sz="quarter" idx="11"/>
          </p:nvPr>
        </p:nvSpPr>
        <p:spPr/>
        <p:txBody>
          <a:bodyPr/>
          <a:lstStyle/>
          <a:p>
            <a:endParaRPr lang="es-CL"/>
          </a:p>
        </p:txBody>
      </p:sp>
      <p:sp>
        <p:nvSpPr>
          <p:cNvPr id="4" name="Slide Number Placeholder 3"/>
          <p:cNvSpPr>
            <a:spLocks noGrp="1"/>
          </p:cNvSpPr>
          <p:nvPr>
            <p:ph type="sldNum" sz="quarter" idx="12"/>
          </p:nvPr>
        </p:nvSpPr>
        <p:spPr/>
        <p:txBody>
          <a:bodyPr/>
          <a:lstStyle/>
          <a:p>
            <a:fld id="{3629FB1B-6C00-4A4D-8B58-8E4D030A934B}" type="slidenum">
              <a:rPr lang="es-CL" smtClean="0"/>
              <a:t>‹Nº›</a:t>
            </a:fld>
            <a:endParaRPr lang="es-CL"/>
          </a:p>
        </p:txBody>
      </p:sp>
    </p:spTree>
    <p:extLst>
      <p:ext uri="{BB962C8B-B14F-4D97-AF65-F5344CB8AC3E}">
        <p14:creationId xmlns:p14="http://schemas.microsoft.com/office/powerpoint/2010/main" val="38309877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es-ES"/>
              <a:t>Haga clic para modificar el estilo de título del patrón</a:t>
            </a:r>
            <a:endParaRPr lang="en-US" dirty="0"/>
          </a:p>
        </p:txBody>
      </p:sp>
      <p:sp>
        <p:nvSpPr>
          <p:cNvPr id="3" name="Content Placeholder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s-ES"/>
              <a:t>Haga clic para modificar los estilos de texto del patrón</a:t>
            </a:r>
          </a:p>
        </p:txBody>
      </p:sp>
      <p:sp>
        <p:nvSpPr>
          <p:cNvPr id="5" name="Date Placeholder 4"/>
          <p:cNvSpPr>
            <a:spLocks noGrp="1"/>
          </p:cNvSpPr>
          <p:nvPr>
            <p:ph type="dt" sz="half" idx="10"/>
          </p:nvPr>
        </p:nvSpPr>
        <p:spPr/>
        <p:txBody>
          <a:bodyPr/>
          <a:lstStyle/>
          <a:p>
            <a:fld id="{D9487647-F8BD-C94E-AA96-5483FA59F16D}" type="datetimeFigureOut">
              <a:rPr lang="es-CL" smtClean="0"/>
              <a:t>26-01-2024</a:t>
            </a:fld>
            <a:endParaRPr lang="es-CL"/>
          </a:p>
        </p:txBody>
      </p:sp>
      <p:sp>
        <p:nvSpPr>
          <p:cNvPr id="6" name="Footer Placeholder 5"/>
          <p:cNvSpPr>
            <a:spLocks noGrp="1"/>
          </p:cNvSpPr>
          <p:nvPr>
            <p:ph type="ftr" sz="quarter" idx="11"/>
          </p:nvPr>
        </p:nvSpPr>
        <p:spPr/>
        <p:txBody>
          <a:bodyPr/>
          <a:lstStyle/>
          <a:p>
            <a:endParaRPr lang="es-CL"/>
          </a:p>
        </p:txBody>
      </p:sp>
      <p:sp>
        <p:nvSpPr>
          <p:cNvPr id="7" name="Slide Number Placeholder 6"/>
          <p:cNvSpPr>
            <a:spLocks noGrp="1"/>
          </p:cNvSpPr>
          <p:nvPr>
            <p:ph type="sldNum" sz="quarter" idx="12"/>
          </p:nvPr>
        </p:nvSpPr>
        <p:spPr/>
        <p:txBody>
          <a:bodyPr/>
          <a:lstStyle/>
          <a:p>
            <a:fld id="{3629FB1B-6C00-4A4D-8B58-8E4D030A934B}" type="slidenum">
              <a:rPr lang="es-CL" smtClean="0"/>
              <a:t>‹Nº›</a:t>
            </a:fld>
            <a:endParaRPr lang="es-CL"/>
          </a:p>
        </p:txBody>
      </p:sp>
    </p:spTree>
    <p:extLst>
      <p:ext uri="{BB962C8B-B14F-4D97-AF65-F5344CB8AC3E}">
        <p14:creationId xmlns:p14="http://schemas.microsoft.com/office/powerpoint/2010/main" val="31417180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es-ES"/>
              <a:t>Haga clic para modificar el estilo de título del patrón</a:t>
            </a:r>
            <a:endParaRPr lang="en-US" dirty="0"/>
          </a:p>
        </p:txBody>
      </p:sp>
      <p:sp>
        <p:nvSpPr>
          <p:cNvPr id="3" name="Picture Placeholder 2"/>
          <p:cNvSpPr>
            <a:spLocks noGrp="1" noChangeAspect="1"/>
          </p:cNvSpPr>
          <p:nvPr>
            <p:ph type="pic" idx="1"/>
          </p:nvPr>
        </p:nvSpPr>
        <p:spPr>
          <a:xfrm>
            <a:off x="3887391" y="740569"/>
            <a:ext cx="4629150" cy="3655219"/>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s-ES"/>
              <a:t>Haga clic en el icono para agregar una imagen</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s-ES"/>
              <a:t>Haga clic para modificar los estilos de texto del patrón</a:t>
            </a:r>
          </a:p>
        </p:txBody>
      </p:sp>
      <p:sp>
        <p:nvSpPr>
          <p:cNvPr id="5" name="Date Placeholder 4"/>
          <p:cNvSpPr>
            <a:spLocks noGrp="1"/>
          </p:cNvSpPr>
          <p:nvPr>
            <p:ph type="dt" sz="half" idx="10"/>
          </p:nvPr>
        </p:nvSpPr>
        <p:spPr/>
        <p:txBody>
          <a:bodyPr/>
          <a:lstStyle/>
          <a:p>
            <a:fld id="{D9487647-F8BD-C94E-AA96-5483FA59F16D}" type="datetimeFigureOut">
              <a:rPr lang="es-CL" smtClean="0"/>
              <a:t>26-01-2024</a:t>
            </a:fld>
            <a:endParaRPr lang="es-CL"/>
          </a:p>
        </p:txBody>
      </p:sp>
      <p:sp>
        <p:nvSpPr>
          <p:cNvPr id="6" name="Footer Placeholder 5"/>
          <p:cNvSpPr>
            <a:spLocks noGrp="1"/>
          </p:cNvSpPr>
          <p:nvPr>
            <p:ph type="ftr" sz="quarter" idx="11"/>
          </p:nvPr>
        </p:nvSpPr>
        <p:spPr/>
        <p:txBody>
          <a:bodyPr/>
          <a:lstStyle/>
          <a:p>
            <a:endParaRPr lang="es-CL"/>
          </a:p>
        </p:txBody>
      </p:sp>
      <p:sp>
        <p:nvSpPr>
          <p:cNvPr id="7" name="Slide Number Placeholder 6"/>
          <p:cNvSpPr>
            <a:spLocks noGrp="1"/>
          </p:cNvSpPr>
          <p:nvPr>
            <p:ph type="sldNum" sz="quarter" idx="12"/>
          </p:nvPr>
        </p:nvSpPr>
        <p:spPr/>
        <p:txBody>
          <a:bodyPr/>
          <a:lstStyle/>
          <a:p>
            <a:fld id="{3629FB1B-6C00-4A4D-8B58-8E4D030A934B}" type="slidenum">
              <a:rPr lang="es-CL" smtClean="0"/>
              <a:t>‹Nº›</a:t>
            </a:fld>
            <a:endParaRPr lang="es-CL"/>
          </a:p>
        </p:txBody>
      </p:sp>
    </p:spTree>
    <p:extLst>
      <p:ext uri="{BB962C8B-B14F-4D97-AF65-F5344CB8AC3E}">
        <p14:creationId xmlns:p14="http://schemas.microsoft.com/office/powerpoint/2010/main" val="10167323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fld id="{D9487647-F8BD-C94E-AA96-5483FA59F16D}" type="datetimeFigureOut">
              <a:rPr lang="es-CL" smtClean="0"/>
              <a:t>26-01-2024</a:t>
            </a:fld>
            <a:endParaRPr lang="es-CL"/>
          </a:p>
        </p:txBody>
      </p:sp>
      <p:sp>
        <p:nvSpPr>
          <p:cNvPr id="5" name="Footer Placeholder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s-CL"/>
          </a:p>
        </p:txBody>
      </p:sp>
      <p:sp>
        <p:nvSpPr>
          <p:cNvPr id="6" name="Slide Number Placeholder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3629FB1B-6C00-4A4D-8B58-8E4D030A934B}" type="slidenum">
              <a:rPr lang="es-CL" smtClean="0"/>
              <a:t>‹Nº›</a:t>
            </a:fld>
            <a:endParaRPr lang="es-CL"/>
          </a:p>
        </p:txBody>
      </p:sp>
    </p:spTree>
    <p:extLst>
      <p:ext uri="{BB962C8B-B14F-4D97-AF65-F5344CB8AC3E}">
        <p14:creationId xmlns:p14="http://schemas.microsoft.com/office/powerpoint/2010/main" val="205379811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2.xml"/><Relationship Id="rId6" Type="http://schemas.openxmlformats.org/officeDocument/2006/relationships/image" Target="../media/image18.jpeg"/><Relationship Id="rId5" Type="http://schemas.openxmlformats.org/officeDocument/2006/relationships/image" Target="../media/image17.jpeg"/><Relationship Id="rId4" Type="http://schemas.openxmlformats.org/officeDocument/2006/relationships/image" Target="../media/image16.jpeg"/></Relationships>
</file>

<file path=ppt/slides/_rels/slide11.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2.xml"/><Relationship Id="rId6" Type="http://schemas.openxmlformats.org/officeDocument/2006/relationships/hyperlink" Target="https://editorial.ulagos.cl/manual-entrenando-en-casa-en-tiempos-de-covid-19-con-neuromotor-fitt-version-personas-mayores-de-la-comunidad/" TargetMode="External"/><Relationship Id="rId5" Type="http://schemas.openxmlformats.org/officeDocument/2006/relationships/image" Target="../media/image22.png"/><Relationship Id="rId4" Type="http://schemas.openxmlformats.org/officeDocument/2006/relationships/image" Target="../media/image21.png"/></Relationships>
</file>

<file path=ppt/slides/_rels/slide12.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image" Target="../media/image3.png"/><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 Id="rId9" Type="http://schemas.openxmlformats.org/officeDocument/2006/relationships/image" Target="../media/image5.png"/></Relationships>
</file>

<file path=ppt/slides/_rels/slide3.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image" Target="../media/image3.png"/><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4.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image" Target="../media/image3.png"/><Relationship Id="rId1" Type="http://schemas.openxmlformats.org/officeDocument/2006/relationships/slideLayout" Target="../slideLayouts/slideLayout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5.xml.rels><?xml version="1.0" encoding="UTF-8" standalone="yes"?>
<Relationships xmlns="http://schemas.openxmlformats.org/package/2006/relationships"><Relationship Id="rId8" Type="http://schemas.microsoft.com/office/2007/relationships/diagramDrawing" Target="../diagrams/drawing4.xml"/><Relationship Id="rId3" Type="http://schemas.openxmlformats.org/officeDocument/2006/relationships/image" Target="../media/image3.png"/><Relationship Id="rId7" Type="http://schemas.openxmlformats.org/officeDocument/2006/relationships/diagramColors" Target="../diagrams/colors4.xml"/><Relationship Id="rId2" Type="http://schemas.openxmlformats.org/officeDocument/2006/relationships/image" Target="../media/image6.png"/><Relationship Id="rId1" Type="http://schemas.openxmlformats.org/officeDocument/2006/relationships/slideLayout" Target="../slideLayouts/slideLayout2.xml"/><Relationship Id="rId6" Type="http://schemas.openxmlformats.org/officeDocument/2006/relationships/diagramQuickStyle" Target="../diagrams/quickStyle4.xml"/><Relationship Id="rId5" Type="http://schemas.openxmlformats.org/officeDocument/2006/relationships/diagramLayout" Target="../diagrams/layout4.xml"/><Relationship Id="rId4" Type="http://schemas.openxmlformats.org/officeDocument/2006/relationships/diagramData" Target="../diagrams/data4.xml"/></Relationships>
</file>

<file path=ppt/slides/_rels/slide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CuadroTexto 3">
            <a:extLst>
              <a:ext uri="{FF2B5EF4-FFF2-40B4-BE49-F238E27FC236}">
                <a16:creationId xmlns:a16="http://schemas.microsoft.com/office/drawing/2014/main" id="{73E3F1B4-88AA-6E4A-8B5E-BE8C58AFF87B}"/>
              </a:ext>
            </a:extLst>
          </p:cNvPr>
          <p:cNvSpPr txBox="1"/>
          <p:nvPr/>
        </p:nvSpPr>
        <p:spPr>
          <a:xfrm>
            <a:off x="1763069" y="440514"/>
            <a:ext cx="7193152" cy="4493538"/>
          </a:xfrm>
          <a:prstGeom prst="rect">
            <a:avLst/>
          </a:prstGeom>
          <a:noFill/>
        </p:spPr>
        <p:txBody>
          <a:bodyPr wrap="square" rtlCol="0">
            <a:spAutoFit/>
          </a:bodyPr>
          <a:lstStyle/>
          <a:p>
            <a:r>
              <a:rPr lang="es-MX" sz="2000" b="1" dirty="0"/>
              <a:t>F</a:t>
            </a:r>
            <a:r>
              <a:rPr lang="es-CL" sz="2000" b="1" dirty="0"/>
              <a:t>ICHA TECNICA DE AVANCE</a:t>
            </a:r>
          </a:p>
          <a:p>
            <a:endParaRPr lang="es-CL" sz="2000" b="1" dirty="0"/>
          </a:p>
          <a:p>
            <a:r>
              <a:rPr lang="es-CL" sz="2000" b="1" dirty="0"/>
              <a:t>DIRECCION DE INVESTIGACIÓN</a:t>
            </a:r>
          </a:p>
          <a:p>
            <a:r>
              <a:rPr lang="es-CL" sz="2000" dirty="0">
                <a:solidFill>
                  <a:schemeClr val="tx1">
                    <a:lumMod val="50000"/>
                    <a:lumOff val="50000"/>
                  </a:schemeClr>
                </a:solidFill>
              </a:rPr>
              <a:t>VICERRECTORIA DE INVESTIGACIÓN Y POSTGRADO</a:t>
            </a:r>
          </a:p>
          <a:p>
            <a:r>
              <a:rPr lang="es-MX" sz="2000" dirty="0">
                <a:solidFill>
                  <a:schemeClr val="tx1">
                    <a:lumMod val="50000"/>
                    <a:lumOff val="50000"/>
                  </a:schemeClr>
                </a:solidFill>
              </a:rPr>
              <a:t>R</a:t>
            </a:r>
            <a:r>
              <a:rPr lang="es-CL" sz="2000" dirty="0" err="1">
                <a:solidFill>
                  <a:schemeClr val="tx1">
                    <a:lumMod val="50000"/>
                    <a:lumOff val="50000"/>
                  </a:schemeClr>
                </a:solidFill>
              </a:rPr>
              <a:t>edes</a:t>
            </a:r>
            <a:r>
              <a:rPr lang="es-CL" sz="2000" dirty="0">
                <a:solidFill>
                  <a:schemeClr val="tx1">
                    <a:lumMod val="50000"/>
                    <a:lumOff val="50000"/>
                  </a:schemeClr>
                </a:solidFill>
              </a:rPr>
              <a:t> Territoriales de Investigación</a:t>
            </a:r>
          </a:p>
          <a:p>
            <a:endParaRPr lang="es-CL" sz="2000" dirty="0">
              <a:solidFill>
                <a:schemeClr val="tx1">
                  <a:lumMod val="50000"/>
                  <a:lumOff val="50000"/>
                </a:schemeClr>
              </a:solidFill>
            </a:endParaRPr>
          </a:p>
          <a:p>
            <a:pPr algn="ctr"/>
            <a:r>
              <a:rPr lang="es-ES" sz="2000" b="1" i="1" dirty="0">
                <a:solidFill>
                  <a:schemeClr val="accent1"/>
                </a:solidFill>
              </a:rPr>
              <a:t>INSTRUCTORES PARES-SENIOR-FIIT: una propuesta formativa para la mejora de la capacidad física y funcional en personas mayores</a:t>
            </a:r>
            <a:endParaRPr lang="es-CL" sz="2000" b="1" i="1" dirty="0">
              <a:solidFill>
                <a:schemeClr val="accent1"/>
              </a:solidFill>
            </a:endParaRPr>
          </a:p>
          <a:p>
            <a:endParaRPr lang="es-CL" dirty="0"/>
          </a:p>
          <a:p>
            <a:endParaRPr lang="es-CL" dirty="0"/>
          </a:p>
          <a:p>
            <a:endParaRPr lang="es-CL" dirty="0"/>
          </a:p>
          <a:p>
            <a:r>
              <a:rPr lang="es-CL" dirty="0"/>
              <a:t>- Nicole </a:t>
            </a:r>
            <a:r>
              <a:rPr lang="es-CL" dirty="0" err="1"/>
              <a:t>B.Fritz</a:t>
            </a:r>
            <a:r>
              <a:rPr lang="es-CL" dirty="0"/>
              <a:t> Silva; Felipe Almendras; 	Catalina </a:t>
            </a:r>
            <a:r>
              <a:rPr lang="es-CL" dirty="0" err="1"/>
              <a:t>Valdes</a:t>
            </a:r>
            <a:r>
              <a:rPr lang="es-CL" dirty="0"/>
              <a:t>  &amp;	</a:t>
            </a:r>
            <a:r>
              <a:rPr lang="es-CL" dirty="0" err="1"/>
              <a:t>Karlis</a:t>
            </a:r>
            <a:r>
              <a:rPr lang="es-CL" dirty="0"/>
              <a:t> Werner</a:t>
            </a:r>
          </a:p>
          <a:p>
            <a:endParaRPr lang="es-CL" dirty="0"/>
          </a:p>
          <a:p>
            <a:endParaRPr lang="es-CL" dirty="0"/>
          </a:p>
          <a:p>
            <a:r>
              <a:rPr lang="es-CL" dirty="0"/>
              <a:t>ENERO 2023</a:t>
            </a:r>
          </a:p>
        </p:txBody>
      </p:sp>
      <p:sp>
        <p:nvSpPr>
          <p:cNvPr id="5" name="Rectángulo 4">
            <a:extLst>
              <a:ext uri="{FF2B5EF4-FFF2-40B4-BE49-F238E27FC236}">
                <a16:creationId xmlns:a16="http://schemas.microsoft.com/office/drawing/2014/main" id="{5D8525EE-A2DE-4659-8909-3A564CF257B7}"/>
              </a:ext>
            </a:extLst>
          </p:cNvPr>
          <p:cNvSpPr/>
          <p:nvPr/>
        </p:nvSpPr>
        <p:spPr>
          <a:xfrm>
            <a:off x="1983506" y="3305624"/>
            <a:ext cx="3283656" cy="369332"/>
          </a:xfrm>
          <a:prstGeom prst="rect">
            <a:avLst/>
          </a:prstGeom>
        </p:spPr>
        <p:txBody>
          <a:bodyPr wrap="none">
            <a:spAutoFit/>
          </a:bodyPr>
          <a:lstStyle/>
          <a:p>
            <a:r>
              <a:rPr lang="es-CL" dirty="0"/>
              <a:t>Nombre  de participantes equipo</a:t>
            </a:r>
          </a:p>
        </p:txBody>
      </p:sp>
    </p:spTree>
    <p:extLst>
      <p:ext uri="{BB962C8B-B14F-4D97-AF65-F5344CB8AC3E}">
        <p14:creationId xmlns:p14="http://schemas.microsoft.com/office/powerpoint/2010/main" val="6729607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descr="Un par de personas en una biblioteca&#10;&#10;Descripción generada automáticamente con confianza media">
            <a:extLst>
              <a:ext uri="{FF2B5EF4-FFF2-40B4-BE49-F238E27FC236}">
                <a16:creationId xmlns:a16="http://schemas.microsoft.com/office/drawing/2014/main" id="{E0C73E0D-D637-EC5D-97F5-F8F57F34EAFA}"/>
              </a:ext>
            </a:extLst>
          </p:cNvPr>
          <p:cNvPicPr>
            <a:picLocks noChangeAspect="1"/>
          </p:cNvPicPr>
          <p:nvPr/>
        </p:nvPicPr>
        <p:blipFill>
          <a:blip r:embed="rId2"/>
          <a:stretch>
            <a:fillRect/>
          </a:stretch>
        </p:blipFill>
        <p:spPr>
          <a:xfrm>
            <a:off x="2761362" y="2359479"/>
            <a:ext cx="2324264" cy="2620734"/>
          </a:xfrm>
          <a:prstGeom prst="rect">
            <a:avLst/>
          </a:prstGeom>
        </p:spPr>
      </p:pic>
      <p:pic>
        <p:nvPicPr>
          <p:cNvPr id="7" name="Imagen 6" descr="Un par de personas sentadas en un sofá&#10;&#10;Descripción generada automáticamente con confianza baja">
            <a:extLst>
              <a:ext uri="{FF2B5EF4-FFF2-40B4-BE49-F238E27FC236}">
                <a16:creationId xmlns:a16="http://schemas.microsoft.com/office/drawing/2014/main" id="{D6B9285E-367D-8E40-6F7A-50607AEB54DA}"/>
              </a:ext>
            </a:extLst>
          </p:cNvPr>
          <p:cNvPicPr>
            <a:picLocks noChangeAspect="1"/>
          </p:cNvPicPr>
          <p:nvPr/>
        </p:nvPicPr>
        <p:blipFill>
          <a:blip r:embed="rId3"/>
          <a:stretch>
            <a:fillRect/>
          </a:stretch>
        </p:blipFill>
        <p:spPr>
          <a:xfrm>
            <a:off x="1423632" y="481692"/>
            <a:ext cx="2088016" cy="2784021"/>
          </a:xfrm>
          <a:prstGeom prst="rect">
            <a:avLst/>
          </a:prstGeom>
        </p:spPr>
      </p:pic>
      <p:pic>
        <p:nvPicPr>
          <p:cNvPr id="9" name="Imagen 8" descr="Un grupo de personas posando para la cámara delante de una caja de cartón&#10;&#10;Descripción generada automáticamente con confianza media">
            <a:extLst>
              <a:ext uri="{FF2B5EF4-FFF2-40B4-BE49-F238E27FC236}">
                <a16:creationId xmlns:a16="http://schemas.microsoft.com/office/drawing/2014/main" id="{BEF79FE3-D555-ED54-EB91-AE5D6C9BA408}"/>
              </a:ext>
            </a:extLst>
          </p:cNvPr>
          <p:cNvPicPr>
            <a:picLocks noChangeAspect="1"/>
          </p:cNvPicPr>
          <p:nvPr/>
        </p:nvPicPr>
        <p:blipFill>
          <a:blip r:embed="rId4"/>
          <a:stretch>
            <a:fillRect/>
          </a:stretch>
        </p:blipFill>
        <p:spPr>
          <a:xfrm>
            <a:off x="4731637" y="604156"/>
            <a:ext cx="2088016" cy="2784021"/>
          </a:xfrm>
          <a:prstGeom prst="rect">
            <a:avLst/>
          </a:prstGeom>
        </p:spPr>
      </p:pic>
      <p:pic>
        <p:nvPicPr>
          <p:cNvPr id="11" name="Imagen 10" descr="Texto, Carta&#10;&#10;Descripción generada automáticamente">
            <a:extLst>
              <a:ext uri="{FF2B5EF4-FFF2-40B4-BE49-F238E27FC236}">
                <a16:creationId xmlns:a16="http://schemas.microsoft.com/office/drawing/2014/main" id="{FA17A3A3-D9DC-5BCF-956F-1CE04E6736AF}"/>
              </a:ext>
            </a:extLst>
          </p:cNvPr>
          <p:cNvPicPr>
            <a:picLocks noChangeAspect="1"/>
          </p:cNvPicPr>
          <p:nvPr/>
        </p:nvPicPr>
        <p:blipFill>
          <a:blip r:embed="rId5"/>
          <a:stretch>
            <a:fillRect/>
          </a:stretch>
        </p:blipFill>
        <p:spPr>
          <a:xfrm>
            <a:off x="6819653" y="2196192"/>
            <a:ext cx="2088016" cy="2784021"/>
          </a:xfrm>
          <a:prstGeom prst="rect">
            <a:avLst/>
          </a:prstGeom>
        </p:spPr>
      </p:pic>
      <p:pic>
        <p:nvPicPr>
          <p:cNvPr id="13" name="Imagen 12" descr="Un par de personas sentadas en un sofá&#10;&#10;Descripción generada automáticamente con confianza media">
            <a:extLst>
              <a:ext uri="{FF2B5EF4-FFF2-40B4-BE49-F238E27FC236}">
                <a16:creationId xmlns:a16="http://schemas.microsoft.com/office/drawing/2014/main" id="{228C057D-C466-9807-2EC7-9B23354BE8C4}"/>
              </a:ext>
            </a:extLst>
          </p:cNvPr>
          <p:cNvPicPr>
            <a:picLocks noChangeAspect="1"/>
          </p:cNvPicPr>
          <p:nvPr/>
        </p:nvPicPr>
        <p:blipFill>
          <a:blip r:embed="rId6"/>
          <a:stretch>
            <a:fillRect/>
          </a:stretch>
        </p:blipFill>
        <p:spPr>
          <a:xfrm>
            <a:off x="-142380" y="0"/>
            <a:ext cx="1566012" cy="2784021"/>
          </a:xfrm>
          <a:prstGeom prst="rect">
            <a:avLst/>
          </a:prstGeom>
        </p:spPr>
      </p:pic>
    </p:spTree>
    <p:extLst>
      <p:ext uri="{BB962C8B-B14F-4D97-AF65-F5344CB8AC3E}">
        <p14:creationId xmlns:p14="http://schemas.microsoft.com/office/powerpoint/2010/main" val="4975248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a:extLst>
              <a:ext uri="{FF2B5EF4-FFF2-40B4-BE49-F238E27FC236}">
                <a16:creationId xmlns:a16="http://schemas.microsoft.com/office/drawing/2014/main" id="{E4313C36-6EEF-3DB4-5565-E79D21791FC0}"/>
              </a:ext>
            </a:extLst>
          </p:cNvPr>
          <p:cNvPicPr>
            <a:picLocks noChangeAspect="1"/>
          </p:cNvPicPr>
          <p:nvPr/>
        </p:nvPicPr>
        <p:blipFill>
          <a:blip r:embed="rId2"/>
          <a:stretch>
            <a:fillRect/>
          </a:stretch>
        </p:blipFill>
        <p:spPr>
          <a:xfrm>
            <a:off x="396684" y="199074"/>
            <a:ext cx="6534795" cy="1501161"/>
          </a:xfrm>
          <a:prstGeom prst="rect">
            <a:avLst/>
          </a:prstGeom>
        </p:spPr>
      </p:pic>
      <p:pic>
        <p:nvPicPr>
          <p:cNvPr id="6" name="Imagen 5">
            <a:extLst>
              <a:ext uri="{FF2B5EF4-FFF2-40B4-BE49-F238E27FC236}">
                <a16:creationId xmlns:a16="http://schemas.microsoft.com/office/drawing/2014/main" id="{AC164C82-A26F-285D-C08F-059C76924C0B}"/>
              </a:ext>
            </a:extLst>
          </p:cNvPr>
          <p:cNvPicPr>
            <a:picLocks noChangeAspect="1"/>
          </p:cNvPicPr>
          <p:nvPr/>
        </p:nvPicPr>
        <p:blipFill>
          <a:blip r:embed="rId3"/>
          <a:stretch>
            <a:fillRect/>
          </a:stretch>
        </p:blipFill>
        <p:spPr>
          <a:xfrm>
            <a:off x="5796643" y="4205325"/>
            <a:ext cx="3347357" cy="938175"/>
          </a:xfrm>
          <a:prstGeom prst="rect">
            <a:avLst/>
          </a:prstGeom>
        </p:spPr>
      </p:pic>
      <p:pic>
        <p:nvPicPr>
          <p:cNvPr id="8" name="Imagen 7">
            <a:extLst>
              <a:ext uri="{FF2B5EF4-FFF2-40B4-BE49-F238E27FC236}">
                <a16:creationId xmlns:a16="http://schemas.microsoft.com/office/drawing/2014/main" id="{FD702DAB-63C6-95FA-A000-8F7F13B5DBB1}"/>
              </a:ext>
            </a:extLst>
          </p:cNvPr>
          <p:cNvPicPr>
            <a:picLocks noChangeAspect="1"/>
          </p:cNvPicPr>
          <p:nvPr/>
        </p:nvPicPr>
        <p:blipFill>
          <a:blip r:embed="rId4"/>
          <a:stretch>
            <a:fillRect/>
          </a:stretch>
        </p:blipFill>
        <p:spPr>
          <a:xfrm>
            <a:off x="741972" y="1875571"/>
            <a:ext cx="2280284" cy="3135389"/>
          </a:xfrm>
          <a:prstGeom prst="rect">
            <a:avLst/>
          </a:prstGeom>
        </p:spPr>
      </p:pic>
      <p:pic>
        <p:nvPicPr>
          <p:cNvPr id="9" name="Imagen 8">
            <a:extLst>
              <a:ext uri="{FF2B5EF4-FFF2-40B4-BE49-F238E27FC236}">
                <a16:creationId xmlns:a16="http://schemas.microsoft.com/office/drawing/2014/main" id="{3F3EB2CC-445E-5112-66CE-C0AAA2EAB8AD}"/>
              </a:ext>
            </a:extLst>
          </p:cNvPr>
          <p:cNvPicPr>
            <a:picLocks noChangeAspect="1"/>
          </p:cNvPicPr>
          <p:nvPr/>
        </p:nvPicPr>
        <p:blipFill>
          <a:blip r:embed="rId5"/>
          <a:stretch>
            <a:fillRect/>
          </a:stretch>
        </p:blipFill>
        <p:spPr>
          <a:xfrm>
            <a:off x="3136855" y="1827931"/>
            <a:ext cx="2458767" cy="3183030"/>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sp>
        <p:nvSpPr>
          <p:cNvPr id="11" name="CuadroTexto 10">
            <a:extLst>
              <a:ext uri="{FF2B5EF4-FFF2-40B4-BE49-F238E27FC236}">
                <a16:creationId xmlns:a16="http://schemas.microsoft.com/office/drawing/2014/main" id="{D980A9DA-B361-5296-07DA-7B08C1100A28}"/>
              </a:ext>
            </a:extLst>
          </p:cNvPr>
          <p:cNvSpPr txBox="1"/>
          <p:nvPr/>
        </p:nvSpPr>
        <p:spPr>
          <a:xfrm>
            <a:off x="5861957" y="1875571"/>
            <a:ext cx="2841172" cy="369332"/>
          </a:xfrm>
          <a:prstGeom prst="rect">
            <a:avLst/>
          </a:prstGeom>
          <a:noFill/>
        </p:spPr>
        <p:txBody>
          <a:bodyPr wrap="square">
            <a:spAutoFit/>
          </a:bodyPr>
          <a:lstStyle/>
          <a:p>
            <a:r>
              <a:rPr lang="es-CL" dirty="0"/>
              <a:t>ISBN: 978-956-6043-55-3</a:t>
            </a:r>
          </a:p>
        </p:txBody>
      </p:sp>
      <p:sp>
        <p:nvSpPr>
          <p:cNvPr id="13" name="CuadroTexto 12">
            <a:extLst>
              <a:ext uri="{FF2B5EF4-FFF2-40B4-BE49-F238E27FC236}">
                <a16:creationId xmlns:a16="http://schemas.microsoft.com/office/drawing/2014/main" id="{524D4B41-4C17-1DC2-D94D-10C05D6B3412}"/>
              </a:ext>
            </a:extLst>
          </p:cNvPr>
          <p:cNvSpPr txBox="1"/>
          <p:nvPr/>
        </p:nvSpPr>
        <p:spPr>
          <a:xfrm>
            <a:off x="5739493" y="2502265"/>
            <a:ext cx="3404507" cy="1754326"/>
          </a:xfrm>
          <a:prstGeom prst="rect">
            <a:avLst/>
          </a:prstGeom>
          <a:noFill/>
        </p:spPr>
        <p:txBody>
          <a:bodyPr wrap="square">
            <a:spAutoFit/>
          </a:bodyPr>
          <a:lstStyle/>
          <a:p>
            <a:r>
              <a:rPr lang="es-CL" dirty="0">
                <a:hlinkClick r:id="rId6"/>
              </a:rPr>
              <a:t>https://editorial.ulagos.cl/manual-entrenando-en-casa-en-tiempos-de-covid-19-con-neuromotor-fitt-version-personas-mayores-de-la-comunidad/</a:t>
            </a:r>
            <a:endParaRPr lang="es-CL" dirty="0"/>
          </a:p>
          <a:p>
            <a:endParaRPr lang="es-CL" dirty="0"/>
          </a:p>
        </p:txBody>
      </p:sp>
    </p:spTree>
    <p:extLst>
      <p:ext uri="{BB962C8B-B14F-4D97-AF65-F5344CB8AC3E}">
        <p14:creationId xmlns:p14="http://schemas.microsoft.com/office/powerpoint/2010/main" val="41420017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a:extLst>
              <a:ext uri="{FF2B5EF4-FFF2-40B4-BE49-F238E27FC236}">
                <a16:creationId xmlns:a16="http://schemas.microsoft.com/office/drawing/2014/main" id="{CCD76DF7-EA40-1C44-1F4F-1E725B67BFC0}"/>
              </a:ext>
            </a:extLst>
          </p:cNvPr>
          <p:cNvPicPr>
            <a:picLocks noChangeAspect="1"/>
          </p:cNvPicPr>
          <p:nvPr/>
        </p:nvPicPr>
        <p:blipFill>
          <a:blip r:embed="rId2"/>
          <a:stretch>
            <a:fillRect/>
          </a:stretch>
        </p:blipFill>
        <p:spPr>
          <a:xfrm>
            <a:off x="1591008" y="-60873"/>
            <a:ext cx="6385500" cy="4896122"/>
          </a:xfrm>
          <a:prstGeom prst="rect">
            <a:avLst/>
          </a:prstGeom>
        </p:spPr>
      </p:pic>
    </p:spTree>
    <p:extLst>
      <p:ext uri="{BB962C8B-B14F-4D97-AF65-F5344CB8AC3E}">
        <p14:creationId xmlns:p14="http://schemas.microsoft.com/office/powerpoint/2010/main" val="2620267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a:extLst>
              <a:ext uri="{FF2B5EF4-FFF2-40B4-BE49-F238E27FC236}">
                <a16:creationId xmlns:a16="http://schemas.microsoft.com/office/drawing/2014/main" id="{6559322F-6187-B649-A90A-B64CB60D1216}"/>
              </a:ext>
            </a:extLst>
          </p:cNvPr>
          <p:cNvPicPr>
            <a:picLocks noChangeAspect="1"/>
          </p:cNvPicPr>
          <p:nvPr/>
        </p:nvPicPr>
        <p:blipFill>
          <a:blip r:embed="rId2">
            <a:alphaModFix amt="20000"/>
          </a:blip>
          <a:stretch>
            <a:fillRect/>
          </a:stretch>
        </p:blipFill>
        <p:spPr>
          <a:xfrm>
            <a:off x="4243388" y="287338"/>
            <a:ext cx="4900612" cy="4856162"/>
          </a:xfrm>
          <a:prstGeom prst="rect">
            <a:avLst/>
          </a:prstGeom>
        </p:spPr>
      </p:pic>
      <p:pic>
        <p:nvPicPr>
          <p:cNvPr id="13" name="Imagen 12">
            <a:extLst>
              <a:ext uri="{FF2B5EF4-FFF2-40B4-BE49-F238E27FC236}">
                <a16:creationId xmlns:a16="http://schemas.microsoft.com/office/drawing/2014/main" id="{5EAB7CC0-A740-7B41-98BE-83BF9B6D5190}"/>
              </a:ext>
            </a:extLst>
          </p:cNvPr>
          <p:cNvPicPr/>
          <p:nvPr/>
        </p:nvPicPr>
        <p:blipFill>
          <a:blip r:embed="rId3">
            <a:extLst>
              <a:ext uri="{28A0092B-C50C-407E-A947-70E740481C1C}">
                <a14:useLocalDpi xmlns:a14="http://schemas.microsoft.com/office/drawing/2010/main" val="0"/>
              </a:ext>
            </a:extLst>
          </a:blip>
          <a:stretch>
            <a:fillRect/>
          </a:stretch>
        </p:blipFill>
        <p:spPr>
          <a:xfrm>
            <a:off x="7176322" y="95007"/>
            <a:ext cx="1913890" cy="247015"/>
          </a:xfrm>
          <a:prstGeom prst="rect">
            <a:avLst/>
          </a:prstGeom>
        </p:spPr>
      </p:pic>
      <p:sp>
        <p:nvSpPr>
          <p:cNvPr id="3" name="CuadroTexto 1">
            <a:extLst>
              <a:ext uri="{FF2B5EF4-FFF2-40B4-BE49-F238E27FC236}">
                <a16:creationId xmlns:a16="http://schemas.microsoft.com/office/drawing/2014/main" id="{EB0D23C8-DA64-3B44-93CD-E3C48338ADDB}"/>
              </a:ext>
            </a:extLst>
          </p:cNvPr>
          <p:cNvSpPr txBox="1">
            <a:spLocks noChangeArrowheads="1"/>
          </p:cNvSpPr>
          <p:nvPr/>
        </p:nvSpPr>
        <p:spPr bwMode="auto">
          <a:xfrm>
            <a:off x="1682988" y="2812892"/>
            <a:ext cx="1895071"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r>
              <a:rPr lang="es-CL" altLang="es-CL" b="1" dirty="0">
                <a:solidFill>
                  <a:schemeClr val="tx1">
                    <a:lumMod val="50000"/>
                    <a:lumOff val="50000"/>
                  </a:schemeClr>
                </a:solidFill>
              </a:rPr>
              <a:t>GRACIAS+</a:t>
            </a:r>
          </a:p>
        </p:txBody>
      </p:sp>
      <p:sp>
        <p:nvSpPr>
          <p:cNvPr id="2" name="Rectángulo 1">
            <a:extLst>
              <a:ext uri="{FF2B5EF4-FFF2-40B4-BE49-F238E27FC236}">
                <a16:creationId xmlns:a16="http://schemas.microsoft.com/office/drawing/2014/main" id="{0C0C5379-F1B8-6447-8DBE-894717EA9928}"/>
              </a:ext>
            </a:extLst>
          </p:cNvPr>
          <p:cNvSpPr/>
          <p:nvPr/>
        </p:nvSpPr>
        <p:spPr>
          <a:xfrm>
            <a:off x="4572000" y="3524672"/>
            <a:ext cx="4328160" cy="1181798"/>
          </a:xfrm>
          <a:prstGeom prst="rect">
            <a:avLst/>
          </a:prstGeom>
        </p:spPr>
        <p:txBody>
          <a:bodyPr wrap="square">
            <a:spAutoFit/>
          </a:bodyPr>
          <a:lstStyle/>
          <a:p>
            <a:pPr>
              <a:lnSpc>
                <a:spcPct val="107000"/>
              </a:lnSpc>
              <a:spcAft>
                <a:spcPts val="800"/>
              </a:spcAft>
              <a:tabLst>
                <a:tab pos="2806065" algn="ctr"/>
                <a:tab pos="5612130" algn="r"/>
              </a:tabLst>
            </a:pPr>
            <a:r>
              <a:rPr lang="es-CL" sz="1200" b="1" dirty="0">
                <a:solidFill>
                  <a:srgbClr val="000000"/>
                </a:solidFill>
                <a:ea typeface="Verdana" panose="020B0604030504040204" pitchFamily="34" charset="0"/>
                <a:cs typeface="Verdana" panose="020B0604030504040204" pitchFamily="34" charset="0"/>
              </a:rPr>
              <a:t>Dirección de Investigación </a:t>
            </a:r>
          </a:p>
          <a:p>
            <a:pPr>
              <a:lnSpc>
                <a:spcPct val="107000"/>
              </a:lnSpc>
              <a:spcAft>
                <a:spcPts val="800"/>
              </a:spcAft>
              <a:tabLst>
                <a:tab pos="2806065" algn="ctr"/>
                <a:tab pos="5612130" algn="r"/>
              </a:tabLst>
            </a:pPr>
            <a:r>
              <a:rPr lang="es-CL" sz="1200" b="1" dirty="0">
                <a:solidFill>
                  <a:srgbClr val="000000"/>
                </a:solidFill>
                <a:ea typeface="Verdana" panose="020B0604030504040204" pitchFamily="34" charset="0"/>
                <a:cs typeface="Verdana" panose="020B0604030504040204" pitchFamily="34" charset="0"/>
              </a:rPr>
              <a:t>VICERRECTORÍA DE INVESTIGACIÓN Y POSTGRADO</a:t>
            </a:r>
          </a:p>
          <a:p>
            <a:pPr>
              <a:lnSpc>
                <a:spcPct val="107000"/>
              </a:lnSpc>
              <a:spcAft>
                <a:spcPts val="800"/>
              </a:spcAft>
              <a:tabLst>
                <a:tab pos="2806065" algn="ctr"/>
                <a:tab pos="5612130" algn="r"/>
              </a:tabLst>
            </a:pPr>
            <a:r>
              <a:rPr lang="es-CL" sz="1200" b="1" dirty="0">
                <a:solidFill>
                  <a:srgbClr val="000000"/>
                </a:solidFill>
                <a:ea typeface="Verdana" panose="020B0604030504040204" pitchFamily="34" charset="0"/>
                <a:cs typeface="Verdana" panose="020B0604030504040204" pitchFamily="34" charset="0"/>
              </a:rPr>
              <a:t>UNIVERSIDAD DE LOS LAGOS</a:t>
            </a:r>
          </a:p>
          <a:p>
            <a:pPr algn="r">
              <a:lnSpc>
                <a:spcPct val="107000"/>
              </a:lnSpc>
              <a:spcAft>
                <a:spcPts val="800"/>
              </a:spcAft>
              <a:tabLst>
                <a:tab pos="2806065" algn="ctr"/>
                <a:tab pos="5612130" algn="r"/>
              </a:tabLst>
            </a:pPr>
            <a:r>
              <a:rPr lang="es-CL" sz="1200" b="1" dirty="0">
                <a:solidFill>
                  <a:srgbClr val="000000"/>
                </a:solidFill>
                <a:effectLst/>
                <a:ea typeface="Verdana" panose="020B0604030504040204" pitchFamily="34" charset="0"/>
                <a:cs typeface="Verdana" panose="020B0604030504040204" pitchFamily="34" charset="0"/>
              </a:rPr>
              <a:t>ENERO 2024</a:t>
            </a:r>
            <a:endParaRPr lang="es-CL" sz="1200" b="1" dirty="0">
              <a:effectLst/>
              <a:ea typeface="Calibri" panose="020F0502020204030204" pitchFamily="34" charset="0"/>
            </a:endParaRPr>
          </a:p>
        </p:txBody>
      </p:sp>
    </p:spTree>
    <p:extLst>
      <p:ext uri="{BB962C8B-B14F-4D97-AF65-F5344CB8AC3E}">
        <p14:creationId xmlns:p14="http://schemas.microsoft.com/office/powerpoint/2010/main" val="17431612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Imagen 12">
            <a:extLst>
              <a:ext uri="{FF2B5EF4-FFF2-40B4-BE49-F238E27FC236}">
                <a16:creationId xmlns:a16="http://schemas.microsoft.com/office/drawing/2014/main" id="{5EAB7CC0-A740-7B41-98BE-83BF9B6D5190}"/>
              </a:ext>
            </a:extLst>
          </p:cNvPr>
          <p:cNvPicPr/>
          <p:nvPr/>
        </p:nvPicPr>
        <p:blipFill>
          <a:blip r:embed="rId2">
            <a:extLst>
              <a:ext uri="{28A0092B-C50C-407E-A947-70E740481C1C}">
                <a14:useLocalDpi xmlns:a14="http://schemas.microsoft.com/office/drawing/2010/main" val="0"/>
              </a:ext>
            </a:extLst>
          </a:blip>
          <a:stretch>
            <a:fillRect/>
          </a:stretch>
        </p:blipFill>
        <p:spPr>
          <a:xfrm>
            <a:off x="7176322" y="95007"/>
            <a:ext cx="1913890" cy="247015"/>
          </a:xfrm>
          <a:prstGeom prst="rect">
            <a:avLst/>
          </a:prstGeom>
        </p:spPr>
      </p:pic>
      <p:sp>
        <p:nvSpPr>
          <p:cNvPr id="3" name="Rectángulo 2">
            <a:extLst>
              <a:ext uri="{FF2B5EF4-FFF2-40B4-BE49-F238E27FC236}">
                <a16:creationId xmlns:a16="http://schemas.microsoft.com/office/drawing/2014/main" id="{3219E922-6DDD-403E-97EC-838C41F8F37F}"/>
              </a:ext>
            </a:extLst>
          </p:cNvPr>
          <p:cNvSpPr/>
          <p:nvPr/>
        </p:nvSpPr>
        <p:spPr>
          <a:xfrm>
            <a:off x="628650" y="437317"/>
            <a:ext cx="8025319" cy="369332"/>
          </a:xfrm>
          <a:prstGeom prst="rect">
            <a:avLst/>
          </a:prstGeom>
        </p:spPr>
        <p:txBody>
          <a:bodyPr wrap="square">
            <a:spAutoFit/>
          </a:bodyPr>
          <a:lstStyle/>
          <a:p>
            <a:r>
              <a:rPr lang="es-MX" dirty="0"/>
              <a:t>BREVE DESCRIPCIÓN DE PROYECTO </a:t>
            </a:r>
          </a:p>
        </p:txBody>
      </p:sp>
      <p:graphicFrame>
        <p:nvGraphicFramePr>
          <p:cNvPr id="5" name="Diagrama 4">
            <a:extLst>
              <a:ext uri="{FF2B5EF4-FFF2-40B4-BE49-F238E27FC236}">
                <a16:creationId xmlns:a16="http://schemas.microsoft.com/office/drawing/2014/main" id="{0F2A2AD5-0266-932E-7E7F-4096CD1E6B4B}"/>
              </a:ext>
            </a:extLst>
          </p:cNvPr>
          <p:cNvGraphicFramePr/>
          <p:nvPr>
            <p:extLst>
              <p:ext uri="{D42A27DB-BD31-4B8C-83A1-F6EECF244321}">
                <p14:modId xmlns:p14="http://schemas.microsoft.com/office/powerpoint/2010/main" val="1608421445"/>
              </p:ext>
            </p:extLst>
          </p:nvPr>
        </p:nvGraphicFramePr>
        <p:xfrm>
          <a:off x="750941" y="1148959"/>
          <a:ext cx="5543723" cy="360474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2" name="Imagen 1">
            <a:extLst>
              <a:ext uri="{FF2B5EF4-FFF2-40B4-BE49-F238E27FC236}">
                <a16:creationId xmlns:a16="http://schemas.microsoft.com/office/drawing/2014/main" id="{AC1594E7-5E36-2C00-E265-9476DDCADBF9}"/>
              </a:ext>
            </a:extLst>
          </p:cNvPr>
          <p:cNvPicPr>
            <a:picLocks noChangeAspect="1"/>
          </p:cNvPicPr>
          <p:nvPr/>
        </p:nvPicPr>
        <p:blipFill rotWithShape="1">
          <a:blip r:embed="rId8"/>
          <a:srcRect r="2053"/>
          <a:stretch/>
        </p:blipFill>
        <p:spPr>
          <a:xfrm>
            <a:off x="6526625" y="830023"/>
            <a:ext cx="2702611" cy="1552092"/>
          </a:xfrm>
          <a:prstGeom prst="rect">
            <a:avLst/>
          </a:prstGeom>
        </p:spPr>
      </p:pic>
      <p:pic>
        <p:nvPicPr>
          <p:cNvPr id="7" name="Imagen 6">
            <a:extLst>
              <a:ext uri="{FF2B5EF4-FFF2-40B4-BE49-F238E27FC236}">
                <a16:creationId xmlns:a16="http://schemas.microsoft.com/office/drawing/2014/main" id="{89AE3B98-CA40-B097-4498-D89D7EF735CF}"/>
              </a:ext>
            </a:extLst>
          </p:cNvPr>
          <p:cNvPicPr>
            <a:picLocks noChangeAspect="1"/>
          </p:cNvPicPr>
          <p:nvPr/>
        </p:nvPicPr>
        <p:blipFill>
          <a:blip r:embed="rId9"/>
          <a:stretch>
            <a:fillRect/>
          </a:stretch>
        </p:blipFill>
        <p:spPr>
          <a:xfrm>
            <a:off x="6589555" y="2761386"/>
            <a:ext cx="2554445" cy="1859441"/>
          </a:xfrm>
          <a:prstGeom prst="rect">
            <a:avLst/>
          </a:prstGeom>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Imagen 12">
            <a:extLst>
              <a:ext uri="{FF2B5EF4-FFF2-40B4-BE49-F238E27FC236}">
                <a16:creationId xmlns:a16="http://schemas.microsoft.com/office/drawing/2014/main" id="{5EAB7CC0-A740-7B41-98BE-83BF9B6D5190}"/>
              </a:ext>
            </a:extLst>
          </p:cNvPr>
          <p:cNvPicPr/>
          <p:nvPr/>
        </p:nvPicPr>
        <p:blipFill>
          <a:blip r:embed="rId2">
            <a:extLst>
              <a:ext uri="{28A0092B-C50C-407E-A947-70E740481C1C}">
                <a14:useLocalDpi xmlns:a14="http://schemas.microsoft.com/office/drawing/2010/main" val="0"/>
              </a:ext>
            </a:extLst>
          </a:blip>
          <a:stretch>
            <a:fillRect/>
          </a:stretch>
        </p:blipFill>
        <p:spPr>
          <a:xfrm>
            <a:off x="7176322" y="95007"/>
            <a:ext cx="1913890" cy="247015"/>
          </a:xfrm>
          <a:prstGeom prst="rect">
            <a:avLst/>
          </a:prstGeom>
        </p:spPr>
      </p:pic>
      <p:sp>
        <p:nvSpPr>
          <p:cNvPr id="6" name="Título 5">
            <a:extLst>
              <a:ext uri="{FF2B5EF4-FFF2-40B4-BE49-F238E27FC236}">
                <a16:creationId xmlns:a16="http://schemas.microsoft.com/office/drawing/2014/main" id="{051D5078-C7CF-4B9D-BA1C-06F46C20BC27}"/>
              </a:ext>
            </a:extLst>
          </p:cNvPr>
          <p:cNvSpPr>
            <a:spLocks noGrp="1"/>
          </p:cNvSpPr>
          <p:nvPr>
            <p:ph type="title"/>
          </p:nvPr>
        </p:nvSpPr>
        <p:spPr>
          <a:xfrm>
            <a:off x="628650" y="273843"/>
            <a:ext cx="8294856" cy="1185305"/>
          </a:xfrm>
        </p:spPr>
        <p:txBody>
          <a:bodyPr>
            <a:normAutofit/>
          </a:bodyPr>
          <a:lstStyle/>
          <a:p>
            <a:br>
              <a:rPr lang="es-MX" sz="2400" dirty="0"/>
            </a:br>
            <a:br>
              <a:rPr lang="es-MX" sz="2400" dirty="0"/>
            </a:br>
            <a:endParaRPr lang="es-MX" sz="2400" dirty="0"/>
          </a:p>
        </p:txBody>
      </p:sp>
      <p:sp>
        <p:nvSpPr>
          <p:cNvPr id="3" name="Rectángulo 2">
            <a:extLst>
              <a:ext uri="{FF2B5EF4-FFF2-40B4-BE49-F238E27FC236}">
                <a16:creationId xmlns:a16="http://schemas.microsoft.com/office/drawing/2014/main" id="{3219E922-6DDD-403E-97EC-838C41F8F37F}"/>
              </a:ext>
            </a:extLst>
          </p:cNvPr>
          <p:cNvSpPr/>
          <p:nvPr/>
        </p:nvSpPr>
        <p:spPr>
          <a:xfrm>
            <a:off x="628650" y="437317"/>
            <a:ext cx="8025319" cy="369332"/>
          </a:xfrm>
          <a:prstGeom prst="rect">
            <a:avLst/>
          </a:prstGeom>
        </p:spPr>
        <p:txBody>
          <a:bodyPr wrap="square">
            <a:spAutoFit/>
          </a:bodyPr>
          <a:lstStyle/>
          <a:p>
            <a:r>
              <a:rPr lang="es-MX" dirty="0"/>
              <a:t>LOGROS DESTACADOS</a:t>
            </a:r>
            <a:endParaRPr lang="es-CL" dirty="0"/>
          </a:p>
        </p:txBody>
      </p:sp>
      <p:graphicFrame>
        <p:nvGraphicFramePr>
          <p:cNvPr id="7" name="Diagrama 6">
            <a:extLst>
              <a:ext uri="{FF2B5EF4-FFF2-40B4-BE49-F238E27FC236}">
                <a16:creationId xmlns:a16="http://schemas.microsoft.com/office/drawing/2014/main" id="{5AF05C92-5CCF-5BD8-5B3E-9A4095FB56A6}"/>
              </a:ext>
            </a:extLst>
          </p:cNvPr>
          <p:cNvGraphicFramePr/>
          <p:nvPr>
            <p:extLst>
              <p:ext uri="{D42A27DB-BD31-4B8C-83A1-F6EECF244321}">
                <p14:modId xmlns:p14="http://schemas.microsoft.com/office/powerpoint/2010/main" val="1296469850"/>
              </p:ext>
            </p:extLst>
          </p:nvPr>
        </p:nvGraphicFramePr>
        <p:xfrm>
          <a:off x="628650" y="736812"/>
          <a:ext cx="7886700" cy="403929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5547043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Imagen 12">
            <a:extLst>
              <a:ext uri="{FF2B5EF4-FFF2-40B4-BE49-F238E27FC236}">
                <a16:creationId xmlns:a16="http://schemas.microsoft.com/office/drawing/2014/main" id="{5EAB7CC0-A740-7B41-98BE-83BF9B6D5190}"/>
              </a:ext>
            </a:extLst>
          </p:cNvPr>
          <p:cNvPicPr/>
          <p:nvPr/>
        </p:nvPicPr>
        <p:blipFill>
          <a:blip r:embed="rId2">
            <a:extLst>
              <a:ext uri="{28A0092B-C50C-407E-A947-70E740481C1C}">
                <a14:useLocalDpi xmlns:a14="http://schemas.microsoft.com/office/drawing/2010/main" val="0"/>
              </a:ext>
            </a:extLst>
          </a:blip>
          <a:stretch>
            <a:fillRect/>
          </a:stretch>
        </p:blipFill>
        <p:spPr>
          <a:xfrm>
            <a:off x="7176322" y="95007"/>
            <a:ext cx="1913890" cy="247015"/>
          </a:xfrm>
          <a:prstGeom prst="rect">
            <a:avLst/>
          </a:prstGeom>
        </p:spPr>
      </p:pic>
      <p:sp>
        <p:nvSpPr>
          <p:cNvPr id="6" name="Título 5">
            <a:extLst>
              <a:ext uri="{FF2B5EF4-FFF2-40B4-BE49-F238E27FC236}">
                <a16:creationId xmlns:a16="http://schemas.microsoft.com/office/drawing/2014/main" id="{051D5078-C7CF-4B9D-BA1C-06F46C20BC27}"/>
              </a:ext>
            </a:extLst>
          </p:cNvPr>
          <p:cNvSpPr>
            <a:spLocks noGrp="1"/>
          </p:cNvSpPr>
          <p:nvPr>
            <p:ph type="title"/>
          </p:nvPr>
        </p:nvSpPr>
        <p:spPr>
          <a:xfrm>
            <a:off x="628650" y="273843"/>
            <a:ext cx="8294856" cy="1185305"/>
          </a:xfrm>
        </p:spPr>
        <p:txBody>
          <a:bodyPr>
            <a:normAutofit/>
          </a:bodyPr>
          <a:lstStyle/>
          <a:p>
            <a:br>
              <a:rPr lang="es-MX" sz="2400" dirty="0"/>
            </a:br>
            <a:endParaRPr lang="es-MX" sz="2400" dirty="0"/>
          </a:p>
        </p:txBody>
      </p:sp>
      <p:sp>
        <p:nvSpPr>
          <p:cNvPr id="3" name="Rectángulo 2">
            <a:extLst>
              <a:ext uri="{FF2B5EF4-FFF2-40B4-BE49-F238E27FC236}">
                <a16:creationId xmlns:a16="http://schemas.microsoft.com/office/drawing/2014/main" id="{3219E922-6DDD-403E-97EC-838C41F8F37F}"/>
              </a:ext>
            </a:extLst>
          </p:cNvPr>
          <p:cNvSpPr/>
          <p:nvPr/>
        </p:nvSpPr>
        <p:spPr>
          <a:xfrm>
            <a:off x="628650" y="437317"/>
            <a:ext cx="8025319" cy="369332"/>
          </a:xfrm>
          <a:prstGeom prst="rect">
            <a:avLst/>
          </a:prstGeom>
        </p:spPr>
        <p:txBody>
          <a:bodyPr wrap="square">
            <a:spAutoFit/>
          </a:bodyPr>
          <a:lstStyle/>
          <a:p>
            <a:r>
              <a:rPr lang="es-MX" dirty="0"/>
              <a:t>PRODUCTOS DE LA INICIATIVA DE INVESTIGACION A NIVEL LOCAL. </a:t>
            </a:r>
            <a:endParaRPr lang="es-CL" dirty="0"/>
          </a:p>
        </p:txBody>
      </p:sp>
      <p:graphicFrame>
        <p:nvGraphicFramePr>
          <p:cNvPr id="5" name="Diagrama 4">
            <a:extLst>
              <a:ext uri="{FF2B5EF4-FFF2-40B4-BE49-F238E27FC236}">
                <a16:creationId xmlns:a16="http://schemas.microsoft.com/office/drawing/2014/main" id="{3CD4C28B-FCBA-1304-976F-084545F0D53B}"/>
              </a:ext>
            </a:extLst>
          </p:cNvPr>
          <p:cNvGraphicFramePr/>
          <p:nvPr>
            <p:extLst>
              <p:ext uri="{D42A27DB-BD31-4B8C-83A1-F6EECF244321}">
                <p14:modId xmlns:p14="http://schemas.microsoft.com/office/powerpoint/2010/main" val="2664938464"/>
              </p:ext>
            </p:extLst>
          </p:nvPr>
        </p:nvGraphicFramePr>
        <p:xfrm>
          <a:off x="922565" y="922267"/>
          <a:ext cx="7845878" cy="388649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4881445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a:extLst>
              <a:ext uri="{FF2B5EF4-FFF2-40B4-BE49-F238E27FC236}">
                <a16:creationId xmlns:a16="http://schemas.microsoft.com/office/drawing/2014/main" id="{D9357AC5-BFCA-1D45-8313-BDDE09CF8255}"/>
              </a:ext>
            </a:extLst>
          </p:cNvPr>
          <p:cNvPicPr>
            <a:picLocks noChangeAspect="1"/>
          </p:cNvPicPr>
          <p:nvPr/>
        </p:nvPicPr>
        <p:blipFill>
          <a:blip r:embed="rId2">
            <a:alphaModFix amt="20000"/>
          </a:blip>
          <a:stretch>
            <a:fillRect/>
          </a:stretch>
        </p:blipFill>
        <p:spPr>
          <a:xfrm>
            <a:off x="4143043" y="417311"/>
            <a:ext cx="4858083" cy="4726189"/>
          </a:xfrm>
          <a:prstGeom prst="rect">
            <a:avLst/>
          </a:prstGeom>
        </p:spPr>
      </p:pic>
      <p:pic>
        <p:nvPicPr>
          <p:cNvPr id="13" name="Imagen 12">
            <a:extLst>
              <a:ext uri="{FF2B5EF4-FFF2-40B4-BE49-F238E27FC236}">
                <a16:creationId xmlns:a16="http://schemas.microsoft.com/office/drawing/2014/main" id="{5EAB7CC0-A740-7B41-98BE-83BF9B6D5190}"/>
              </a:ext>
            </a:extLst>
          </p:cNvPr>
          <p:cNvPicPr/>
          <p:nvPr/>
        </p:nvPicPr>
        <p:blipFill>
          <a:blip r:embed="rId3">
            <a:extLst>
              <a:ext uri="{28A0092B-C50C-407E-A947-70E740481C1C}">
                <a14:useLocalDpi xmlns:a14="http://schemas.microsoft.com/office/drawing/2010/main" val="0"/>
              </a:ext>
            </a:extLst>
          </a:blip>
          <a:stretch>
            <a:fillRect/>
          </a:stretch>
        </p:blipFill>
        <p:spPr>
          <a:xfrm>
            <a:off x="7176322" y="95007"/>
            <a:ext cx="1913890" cy="247015"/>
          </a:xfrm>
          <a:prstGeom prst="rect">
            <a:avLst/>
          </a:prstGeom>
        </p:spPr>
      </p:pic>
      <p:sp>
        <p:nvSpPr>
          <p:cNvPr id="4" name="Rectángulo 3">
            <a:extLst>
              <a:ext uri="{FF2B5EF4-FFF2-40B4-BE49-F238E27FC236}">
                <a16:creationId xmlns:a16="http://schemas.microsoft.com/office/drawing/2014/main" id="{ED3D86A7-08D6-4F10-AA77-240C6548869F}"/>
              </a:ext>
            </a:extLst>
          </p:cNvPr>
          <p:cNvSpPr/>
          <p:nvPr/>
        </p:nvSpPr>
        <p:spPr>
          <a:xfrm>
            <a:off x="612844" y="361724"/>
            <a:ext cx="8025318" cy="1200329"/>
          </a:xfrm>
          <a:prstGeom prst="rect">
            <a:avLst/>
          </a:prstGeom>
        </p:spPr>
        <p:txBody>
          <a:bodyPr wrap="square">
            <a:spAutoFit/>
          </a:bodyPr>
          <a:lstStyle/>
          <a:p>
            <a:r>
              <a:rPr lang="es-MX" dirty="0"/>
              <a:t>INSTITUCIONES PARTICIPANTES: Deben indicarse aquellas instituciones públicas y/o privadas que tendrán participación directa en la ejecución e impactos de la iniciativa de investigación a nivel local.</a:t>
            </a:r>
          </a:p>
          <a:p>
            <a:endParaRPr lang="es-CL" dirty="0"/>
          </a:p>
        </p:txBody>
      </p:sp>
      <p:graphicFrame>
        <p:nvGraphicFramePr>
          <p:cNvPr id="2" name="Diagrama 1">
            <a:extLst>
              <a:ext uri="{FF2B5EF4-FFF2-40B4-BE49-F238E27FC236}">
                <a16:creationId xmlns:a16="http://schemas.microsoft.com/office/drawing/2014/main" id="{31013FF6-C936-CF6F-C64D-4FB8BEDD83EA}"/>
              </a:ext>
            </a:extLst>
          </p:cNvPr>
          <p:cNvGraphicFramePr/>
          <p:nvPr>
            <p:extLst>
              <p:ext uri="{D42A27DB-BD31-4B8C-83A1-F6EECF244321}">
                <p14:modId xmlns:p14="http://schemas.microsoft.com/office/powerpoint/2010/main" val="2790519876"/>
              </p:ext>
            </p:extLst>
          </p:nvPr>
        </p:nvGraphicFramePr>
        <p:xfrm>
          <a:off x="427438" y="1787059"/>
          <a:ext cx="8289124" cy="3131434"/>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17722037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7A26317D-8F0D-46AD-BAAE-9E79DFAA0F04}"/>
              </a:ext>
            </a:extLst>
          </p:cNvPr>
          <p:cNvSpPr>
            <a:spLocks noGrp="1"/>
          </p:cNvSpPr>
          <p:nvPr>
            <p:ph type="title"/>
          </p:nvPr>
        </p:nvSpPr>
        <p:spPr/>
        <p:txBody>
          <a:bodyPr>
            <a:normAutofit/>
          </a:bodyPr>
          <a:lstStyle/>
          <a:p>
            <a:r>
              <a:rPr lang="es-MX" sz="2000" b="1" dirty="0"/>
              <a:t>Evidencias</a:t>
            </a:r>
            <a:endParaRPr lang="es-CL" sz="2000" b="1" dirty="0"/>
          </a:p>
        </p:txBody>
      </p:sp>
      <p:pic>
        <p:nvPicPr>
          <p:cNvPr id="6" name="Imagen 5">
            <a:extLst>
              <a:ext uri="{FF2B5EF4-FFF2-40B4-BE49-F238E27FC236}">
                <a16:creationId xmlns:a16="http://schemas.microsoft.com/office/drawing/2014/main" id="{5305DF24-3025-AFFD-917D-989252D84A6F}"/>
              </a:ext>
            </a:extLst>
          </p:cNvPr>
          <p:cNvPicPr>
            <a:picLocks noChangeAspect="1"/>
          </p:cNvPicPr>
          <p:nvPr/>
        </p:nvPicPr>
        <p:blipFill>
          <a:blip r:embed="rId2"/>
          <a:stretch>
            <a:fillRect/>
          </a:stretch>
        </p:blipFill>
        <p:spPr>
          <a:xfrm>
            <a:off x="1355270" y="1129615"/>
            <a:ext cx="6604907" cy="3650988"/>
          </a:xfrm>
          <a:prstGeom prst="rect">
            <a:avLst/>
          </a:prstGeom>
        </p:spPr>
      </p:pic>
    </p:spTree>
    <p:extLst>
      <p:ext uri="{BB962C8B-B14F-4D97-AF65-F5344CB8AC3E}">
        <p14:creationId xmlns:p14="http://schemas.microsoft.com/office/powerpoint/2010/main" val="4725578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agen 5">
            <a:extLst>
              <a:ext uri="{FF2B5EF4-FFF2-40B4-BE49-F238E27FC236}">
                <a16:creationId xmlns:a16="http://schemas.microsoft.com/office/drawing/2014/main" id="{2E4128BC-4885-F0DB-1841-F18040AC1AE6}"/>
              </a:ext>
            </a:extLst>
          </p:cNvPr>
          <p:cNvPicPr>
            <a:picLocks noChangeAspect="1"/>
          </p:cNvPicPr>
          <p:nvPr/>
        </p:nvPicPr>
        <p:blipFill>
          <a:blip r:embed="rId2"/>
          <a:stretch>
            <a:fillRect/>
          </a:stretch>
        </p:blipFill>
        <p:spPr>
          <a:xfrm>
            <a:off x="106135" y="159177"/>
            <a:ext cx="6566237" cy="4680191"/>
          </a:xfrm>
          <a:prstGeom prst="rect">
            <a:avLst/>
          </a:prstGeom>
        </p:spPr>
      </p:pic>
      <p:pic>
        <p:nvPicPr>
          <p:cNvPr id="7" name="Imagen 6">
            <a:extLst>
              <a:ext uri="{FF2B5EF4-FFF2-40B4-BE49-F238E27FC236}">
                <a16:creationId xmlns:a16="http://schemas.microsoft.com/office/drawing/2014/main" id="{FAA5CF8F-40D1-E3AA-290E-F7F7964B9F77}"/>
              </a:ext>
            </a:extLst>
          </p:cNvPr>
          <p:cNvPicPr>
            <a:picLocks noChangeAspect="1"/>
          </p:cNvPicPr>
          <p:nvPr/>
        </p:nvPicPr>
        <p:blipFill>
          <a:blip r:embed="rId3"/>
          <a:stretch>
            <a:fillRect/>
          </a:stretch>
        </p:blipFill>
        <p:spPr>
          <a:xfrm>
            <a:off x="6358853" y="3128280"/>
            <a:ext cx="2506202" cy="1826081"/>
          </a:xfrm>
          <a:prstGeom prst="rect">
            <a:avLst/>
          </a:prstGeom>
        </p:spPr>
      </p:pic>
      <p:pic>
        <p:nvPicPr>
          <p:cNvPr id="3" name="Imagen 2" descr="Interfaz de usuario gráfica, Aplicación, Word&#10;&#10;Descripción generada automáticamente">
            <a:extLst>
              <a:ext uri="{FF2B5EF4-FFF2-40B4-BE49-F238E27FC236}">
                <a16:creationId xmlns:a16="http://schemas.microsoft.com/office/drawing/2014/main" id="{F1DDC2E8-201B-CBAF-672D-57C76DCB5A26}"/>
              </a:ext>
            </a:extLst>
          </p:cNvPr>
          <p:cNvPicPr>
            <a:picLocks noChangeAspect="1"/>
          </p:cNvPicPr>
          <p:nvPr/>
        </p:nvPicPr>
        <p:blipFill>
          <a:blip r:embed="rId4"/>
          <a:stretch>
            <a:fillRect/>
          </a:stretch>
        </p:blipFill>
        <p:spPr>
          <a:xfrm>
            <a:off x="6258232" y="1269544"/>
            <a:ext cx="2779633" cy="1563544"/>
          </a:xfrm>
          <a:prstGeom prst="rect">
            <a:avLst/>
          </a:prstGeom>
        </p:spPr>
      </p:pic>
    </p:spTree>
    <p:extLst>
      <p:ext uri="{BB962C8B-B14F-4D97-AF65-F5344CB8AC3E}">
        <p14:creationId xmlns:p14="http://schemas.microsoft.com/office/powerpoint/2010/main" val="41877401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a:extLst>
              <a:ext uri="{FF2B5EF4-FFF2-40B4-BE49-F238E27FC236}">
                <a16:creationId xmlns:a16="http://schemas.microsoft.com/office/drawing/2014/main" id="{9786B72A-6DDE-C061-3CE2-BBC6EE25C05A}"/>
              </a:ext>
            </a:extLst>
          </p:cNvPr>
          <p:cNvPicPr>
            <a:picLocks noChangeAspect="1"/>
          </p:cNvPicPr>
          <p:nvPr/>
        </p:nvPicPr>
        <p:blipFill>
          <a:blip r:embed="rId2"/>
          <a:stretch>
            <a:fillRect/>
          </a:stretch>
        </p:blipFill>
        <p:spPr>
          <a:xfrm>
            <a:off x="5393097" y="354363"/>
            <a:ext cx="3200915" cy="2332265"/>
          </a:xfrm>
          <a:prstGeom prst="rect">
            <a:avLst/>
          </a:prstGeom>
        </p:spPr>
      </p:pic>
      <p:pic>
        <p:nvPicPr>
          <p:cNvPr id="6" name="Imagen 5">
            <a:extLst>
              <a:ext uri="{FF2B5EF4-FFF2-40B4-BE49-F238E27FC236}">
                <a16:creationId xmlns:a16="http://schemas.microsoft.com/office/drawing/2014/main" id="{07128DC3-EB05-498C-F5B1-1E9FFB451A3D}"/>
              </a:ext>
            </a:extLst>
          </p:cNvPr>
          <p:cNvPicPr>
            <a:picLocks noChangeAspect="1"/>
          </p:cNvPicPr>
          <p:nvPr/>
        </p:nvPicPr>
        <p:blipFill>
          <a:blip r:embed="rId3"/>
          <a:stretch>
            <a:fillRect/>
          </a:stretch>
        </p:blipFill>
        <p:spPr>
          <a:xfrm>
            <a:off x="387269" y="734786"/>
            <a:ext cx="4632138" cy="3135664"/>
          </a:xfrm>
          <a:prstGeom prst="rect">
            <a:avLst/>
          </a:prstGeom>
        </p:spPr>
      </p:pic>
    </p:spTree>
    <p:extLst>
      <p:ext uri="{BB962C8B-B14F-4D97-AF65-F5344CB8AC3E}">
        <p14:creationId xmlns:p14="http://schemas.microsoft.com/office/powerpoint/2010/main" val="34218743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a:extLst>
              <a:ext uri="{FF2B5EF4-FFF2-40B4-BE49-F238E27FC236}">
                <a16:creationId xmlns:a16="http://schemas.microsoft.com/office/drawing/2014/main" id="{FE130734-5C37-AD97-A8CF-7F26C7EFC517}"/>
              </a:ext>
            </a:extLst>
          </p:cNvPr>
          <p:cNvPicPr>
            <a:picLocks noChangeAspect="1"/>
          </p:cNvPicPr>
          <p:nvPr/>
        </p:nvPicPr>
        <p:blipFill>
          <a:blip r:embed="rId2"/>
          <a:stretch>
            <a:fillRect/>
          </a:stretch>
        </p:blipFill>
        <p:spPr>
          <a:xfrm>
            <a:off x="1311107" y="574572"/>
            <a:ext cx="6521785" cy="3994355"/>
          </a:xfrm>
          <a:prstGeom prst="rect">
            <a:avLst/>
          </a:prstGeom>
        </p:spPr>
      </p:pic>
    </p:spTree>
    <p:extLst>
      <p:ext uri="{BB962C8B-B14F-4D97-AF65-F5344CB8AC3E}">
        <p14:creationId xmlns:p14="http://schemas.microsoft.com/office/powerpoint/2010/main" val="34934683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Tema de Office">
  <a:themeElements>
    <a:clrScheme name="Tema de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Tema de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ma d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1155</TotalTime>
  <Words>875</Words>
  <Application>Microsoft Office PowerPoint</Application>
  <PresentationFormat>Presentación en pantalla (16:9)</PresentationFormat>
  <Paragraphs>51</Paragraphs>
  <Slides>13</Slides>
  <Notes>0</Notes>
  <HiddenSlides>0</HiddenSlides>
  <MMClips>0</MMClips>
  <ScaleCrop>false</ScaleCrop>
  <HeadingPairs>
    <vt:vector size="6" baseType="variant">
      <vt:variant>
        <vt:lpstr>Fuentes usadas</vt:lpstr>
      </vt:variant>
      <vt:variant>
        <vt:i4>4</vt:i4>
      </vt:variant>
      <vt:variant>
        <vt:lpstr>Tema</vt:lpstr>
      </vt:variant>
      <vt:variant>
        <vt:i4>1</vt:i4>
      </vt:variant>
      <vt:variant>
        <vt:lpstr>Títulos de diapositiva</vt:lpstr>
      </vt:variant>
      <vt:variant>
        <vt:i4>13</vt:i4>
      </vt:variant>
    </vt:vector>
  </HeadingPairs>
  <TitlesOfParts>
    <vt:vector size="18" baseType="lpstr">
      <vt:lpstr>Arial</vt:lpstr>
      <vt:lpstr>Calibri</vt:lpstr>
      <vt:lpstr>Calibri Light</vt:lpstr>
      <vt:lpstr>Verdana</vt:lpstr>
      <vt:lpstr>Tema de Office</vt:lpstr>
      <vt:lpstr>Presentación de PowerPoint</vt:lpstr>
      <vt:lpstr>Presentación de PowerPoint</vt:lpstr>
      <vt:lpstr>  </vt:lpstr>
      <vt:lpstr> </vt:lpstr>
      <vt:lpstr>Presentación de PowerPoint</vt:lpstr>
      <vt:lpstr>Evidencias</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Microsoft Office User</dc:creator>
  <cp:lastModifiedBy>Nicole Fritz</cp:lastModifiedBy>
  <cp:revision>63</cp:revision>
  <dcterms:created xsi:type="dcterms:W3CDTF">2022-04-20T21:54:46Z</dcterms:created>
  <dcterms:modified xsi:type="dcterms:W3CDTF">2024-01-26T19:01:37Z</dcterms:modified>
</cp:coreProperties>
</file>