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10.png" ContentType="image/png"/>
  <Override PartName="/ppt/media/image6.png" ContentType="image/png"/>
  <Override PartName="/ppt/media/image11.png" ContentType="image/png"/>
  <Override PartName="/ppt/media/image7.png" ContentType="image/png"/>
  <Override PartName="/ppt/media/image12.png" ContentType="image/png"/>
  <Override PartName="/ppt/media/image8.png" ContentType="image/png"/>
  <Override PartName="/ppt/media/image13.png" ContentType="image/png"/>
  <Override PartName="/ppt/media/image9.png" ContentType="image/png"/>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slides/slide1.xml" ContentType="application/vnd.openxmlformats-officedocument.presentationml.slide+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Lst>
  <p:sldSz cx="9144000" cy="51435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C51C6CDD-AEEF-400F-9095-EA2CB2FEFDC2}" type="slidenum">
              <a:t>&lt;#&gt;</a:t>
            </a:fld>
          </a:p>
        </p:txBody>
      </p:sp>
      <p:sp>
        <p:nvSpPr>
          <p:cNvPr id="4" name="PlaceHolder 3"/>
          <p:cNvSpPr>
            <a:spLocks noGrp="1"/>
          </p:cNvSpPr>
          <p:nvPr>
            <p:ph type="dt" idx="3"/>
          </p:nvPr>
        </p:nvSpPr>
        <p:spPr/>
        <p:txBody>
          <a:bodyPr/>
          <a:p>
            <a:r>
              <a:rPr lang="en-GB"/>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7"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28"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8B6798FD-3E4F-4640-9E6E-6C9781878A4E}" type="slidenum">
              <a:t>&lt;#&gt;</a:t>
            </a:fld>
          </a:p>
        </p:txBody>
      </p:sp>
      <p:sp>
        <p:nvSpPr>
          <p:cNvPr id="7" name="PlaceHolder 6"/>
          <p:cNvSpPr>
            <a:spLocks noGrp="1"/>
          </p:cNvSpPr>
          <p:nvPr>
            <p:ph type="dt" idx="3"/>
          </p:nvPr>
        </p:nvSpPr>
        <p:spPr/>
        <p:txBody>
          <a:bodyPr/>
          <a:p>
            <a:r>
              <a:rPr lang="en-GB"/>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2"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3"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AB96E0B2-9E37-4192-A2BE-0DC6049683C8}" type="slidenum">
              <a:t>&lt;#&gt;</a:t>
            </a:fld>
          </a:p>
        </p:txBody>
      </p:sp>
      <p:sp>
        <p:nvSpPr>
          <p:cNvPr id="9" name="PlaceHolder 8"/>
          <p:cNvSpPr>
            <a:spLocks noGrp="1"/>
          </p:cNvSpPr>
          <p:nvPr>
            <p:ph type="dt" idx="3"/>
          </p:nvPr>
        </p:nvSpPr>
        <p:spPr/>
        <p:txBody>
          <a:bodyPr/>
          <a:p>
            <a:r>
              <a:rPr lang="en-GB"/>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5"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6"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7"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8"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39"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40"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6C5ED743-77A9-4583-82CE-DF7CB768D4D4}" type="slidenum">
              <a:t>&lt;#&gt;</a:t>
            </a:fld>
          </a:p>
        </p:txBody>
      </p:sp>
      <p:sp>
        <p:nvSpPr>
          <p:cNvPr id="11" name="PlaceHolder 10"/>
          <p:cNvSpPr>
            <a:spLocks noGrp="1"/>
          </p:cNvSpPr>
          <p:nvPr>
            <p:ph type="dt" idx="3"/>
          </p:nvPr>
        </p:nvSpPr>
        <p:spPr/>
        <p:txBody>
          <a:bodyPr/>
          <a:p>
            <a:r>
              <a:rPr lang="en-GB"/>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0C2F0788-B7EA-40E1-B6E8-B0167297B05C}" type="slidenum">
              <a:t>&lt;#&gt;</a:t>
            </a:fld>
          </a:p>
        </p:txBody>
      </p:sp>
      <p:sp>
        <p:nvSpPr>
          <p:cNvPr id="4" name="PlaceHolder 3"/>
          <p:cNvSpPr>
            <a:spLocks noGrp="1"/>
          </p:cNvSpPr>
          <p:nvPr>
            <p:ph type="dt" idx="6"/>
          </p:nvPr>
        </p:nvSpPr>
        <p:spPr/>
        <p:txBody>
          <a:bodyPr/>
          <a:p>
            <a:r>
              <a:rPr lang="en-GB"/>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7"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1D4454D9-A9CE-4FAE-AF3E-C80ACA6D639F}" type="slidenum">
              <a:t>&lt;#&gt;</a:t>
            </a:fld>
          </a:p>
        </p:txBody>
      </p:sp>
      <p:sp>
        <p:nvSpPr>
          <p:cNvPr id="6" name="PlaceHolder 5"/>
          <p:cNvSpPr>
            <a:spLocks noGrp="1"/>
          </p:cNvSpPr>
          <p:nvPr>
            <p:ph type="dt" idx="6"/>
          </p:nvPr>
        </p:nvSpPr>
        <p:spPr/>
        <p:txBody>
          <a:bodyPr/>
          <a:p>
            <a:r>
              <a:rPr lang="en-GB"/>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9"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GB" sz="3200" spc="-1" strike="noStrike">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32AF479D-8DB6-46E4-A455-69A8072315CF}" type="slidenum">
              <a:t>&lt;#&gt;</a:t>
            </a:fld>
          </a:p>
        </p:txBody>
      </p:sp>
      <p:sp>
        <p:nvSpPr>
          <p:cNvPr id="6" name="PlaceHolder 5"/>
          <p:cNvSpPr>
            <a:spLocks noGrp="1"/>
          </p:cNvSpPr>
          <p:nvPr>
            <p:ph type="dt" idx="6"/>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1"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52"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EC31D59A-D8A2-4356-A256-4F51D7882843}" type="slidenum">
              <a:t>&lt;#&gt;</a:t>
            </a:fld>
          </a:p>
        </p:txBody>
      </p:sp>
      <p:sp>
        <p:nvSpPr>
          <p:cNvPr id="7" name="PlaceHolder 6"/>
          <p:cNvSpPr>
            <a:spLocks noGrp="1"/>
          </p:cNvSpPr>
          <p:nvPr>
            <p:ph type="dt" idx="6"/>
          </p:nvPr>
        </p:nvSpPr>
        <p:spPr/>
        <p:txBody>
          <a:bodyPr/>
          <a:p>
            <a:r>
              <a:rPr lang="en-GB"/>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9E4B666E-2EB6-405B-BED4-2D6FB75F0FB4}" type="slidenum">
              <a:t>&lt;#&gt;</a:t>
            </a:fld>
          </a:p>
        </p:txBody>
      </p:sp>
      <p:sp>
        <p:nvSpPr>
          <p:cNvPr id="5" name="PlaceHolder 4"/>
          <p:cNvSpPr>
            <a:spLocks noGrp="1"/>
          </p:cNvSpPr>
          <p:nvPr>
            <p:ph type="dt" idx="6"/>
          </p:nvPr>
        </p:nvSpPr>
        <p:spPr/>
        <p:txBody>
          <a:bodyPr/>
          <a:p>
            <a:r>
              <a:rPr lang="en-GB"/>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7054D24B-D98C-4A98-97D7-542F80287ECB}" type="slidenum">
              <a:t>&lt;#&gt;</a:t>
            </a:fld>
          </a:p>
        </p:txBody>
      </p:sp>
      <p:sp>
        <p:nvSpPr>
          <p:cNvPr id="5" name="PlaceHolder 4"/>
          <p:cNvSpPr>
            <a:spLocks noGrp="1"/>
          </p:cNvSpPr>
          <p:nvPr>
            <p:ph type="dt" idx="6"/>
          </p:nvPr>
        </p:nvSpPr>
        <p:spPr/>
        <p:txBody>
          <a:bodyPr/>
          <a:p>
            <a:r>
              <a:rPr lang="en-GB"/>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6"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57"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58"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45FDB367-F496-43B7-993F-E566AB6CA110}" type="slidenum">
              <a:t>&lt;#&gt;</a:t>
            </a:fld>
          </a:p>
        </p:txBody>
      </p:sp>
      <p:sp>
        <p:nvSpPr>
          <p:cNvPr id="8" name="PlaceHolder 7"/>
          <p:cNvSpPr>
            <a:spLocks noGrp="1"/>
          </p:cNvSpPr>
          <p:nvPr>
            <p:ph type="dt" idx="6"/>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 name="PlaceHolder 2"/>
          <p:cNvSpPr>
            <a:spLocks noGrp="1"/>
          </p:cNvSpPr>
          <p:nvPr>
            <p:ph type="subTitle"/>
          </p:nvPr>
        </p:nvSpPr>
        <p:spPr>
          <a:xfrm>
            <a:off x="457200" y="1203480"/>
            <a:ext cx="8229240" cy="298296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E0C8998E-684A-4FA2-8F1F-A12202905578}" type="slidenum">
              <a:t>&lt;#&gt;</a:t>
            </a:fld>
          </a:p>
        </p:txBody>
      </p:sp>
      <p:sp>
        <p:nvSpPr>
          <p:cNvPr id="6" name="PlaceHolder 5"/>
          <p:cNvSpPr>
            <a:spLocks noGrp="1"/>
          </p:cNvSpPr>
          <p:nvPr>
            <p:ph type="dt" idx="3"/>
          </p:nvPr>
        </p:nvSpPr>
        <p:spPr/>
        <p:txBody>
          <a:bodyPr/>
          <a:p>
            <a:r>
              <a:rPr lang="en-GB"/>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61"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2"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17BCFAC5-8827-4EEC-888D-D728BC58CAC5}" type="slidenum">
              <a:t>&lt;#&gt;</a:t>
            </a:fld>
          </a:p>
        </p:txBody>
      </p:sp>
      <p:sp>
        <p:nvSpPr>
          <p:cNvPr id="8" name="PlaceHolder 7"/>
          <p:cNvSpPr>
            <a:spLocks noGrp="1"/>
          </p:cNvSpPr>
          <p:nvPr>
            <p:ph type="dt" idx="6"/>
          </p:nvPr>
        </p:nvSpPr>
        <p:spPr/>
        <p:txBody>
          <a:bodyPr/>
          <a:p>
            <a:r>
              <a:rPr lang="en-GB"/>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4"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5"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6"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2E22253E-BBBC-4415-8BA0-660FD3B9246A}" type="slidenum">
              <a:t>&lt;#&gt;</a:t>
            </a:fld>
          </a:p>
        </p:txBody>
      </p:sp>
      <p:sp>
        <p:nvSpPr>
          <p:cNvPr id="8" name="PlaceHolder 7"/>
          <p:cNvSpPr>
            <a:spLocks noGrp="1"/>
          </p:cNvSpPr>
          <p:nvPr>
            <p:ph type="dt" idx="6"/>
          </p:nvPr>
        </p:nvSpPr>
        <p:spPr/>
        <p:txBody>
          <a:bodyPr/>
          <a:p>
            <a:r>
              <a:rPr lang="en-GB"/>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8" name="PlaceHolder 2"/>
          <p:cNvSpPr>
            <a:spLocks noGrp="1"/>
          </p:cNvSpPr>
          <p:nvPr>
            <p:ph/>
          </p:nvPr>
        </p:nvSpPr>
        <p:spPr>
          <a:xfrm>
            <a:off x="457200" y="120348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9" name="PlaceHolder 3"/>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9049342A-ADB7-4CC6-9BB0-1574FB59A301}" type="slidenum">
              <a:t>&lt;#&gt;</a:t>
            </a:fld>
          </a:p>
        </p:txBody>
      </p:sp>
      <p:sp>
        <p:nvSpPr>
          <p:cNvPr id="7" name="PlaceHolder 6"/>
          <p:cNvSpPr>
            <a:spLocks noGrp="1"/>
          </p:cNvSpPr>
          <p:nvPr>
            <p:ph type="dt" idx="6"/>
          </p:nvPr>
        </p:nvSpPr>
        <p:spPr/>
        <p:txBody>
          <a:bodyPr/>
          <a:p>
            <a:r>
              <a:rPr lang="en-GB"/>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1"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2"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3"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4" name="PlaceHolder 5"/>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5"/>
          </p:nvPr>
        </p:nvSpPr>
        <p:spPr/>
        <p:txBody>
          <a:bodyPr/>
          <a:p>
            <a:fld id="{6016B2C2-18C7-4B49-B6CA-458C70771F98}" type="slidenum">
              <a:t>&lt;#&gt;</a:t>
            </a:fld>
          </a:p>
        </p:txBody>
      </p:sp>
      <p:sp>
        <p:nvSpPr>
          <p:cNvPr id="9" name="PlaceHolder 8"/>
          <p:cNvSpPr>
            <a:spLocks noGrp="1"/>
          </p:cNvSpPr>
          <p:nvPr>
            <p:ph type="dt" idx="6"/>
          </p:nvPr>
        </p:nvSpPr>
        <p:spPr/>
        <p:txBody>
          <a:bodyPr/>
          <a:p>
            <a:r>
              <a:rPr lang="en-GB"/>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6" name="PlaceHolder 2"/>
          <p:cNvSpPr>
            <a:spLocks noGrp="1"/>
          </p:cNvSpPr>
          <p:nvPr>
            <p:ph/>
          </p:nvPr>
        </p:nvSpPr>
        <p:spPr>
          <a:xfrm>
            <a:off x="45720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7" name="PlaceHolder 3"/>
          <p:cNvSpPr>
            <a:spLocks noGrp="1"/>
          </p:cNvSpPr>
          <p:nvPr>
            <p:ph/>
          </p:nvPr>
        </p:nvSpPr>
        <p:spPr>
          <a:xfrm>
            <a:off x="323964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8" name="PlaceHolder 4"/>
          <p:cNvSpPr>
            <a:spLocks noGrp="1"/>
          </p:cNvSpPr>
          <p:nvPr>
            <p:ph/>
          </p:nvPr>
        </p:nvSpPr>
        <p:spPr>
          <a:xfrm>
            <a:off x="6022080" y="120348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79" name="PlaceHolder 5"/>
          <p:cNvSpPr>
            <a:spLocks noGrp="1"/>
          </p:cNvSpPr>
          <p:nvPr>
            <p:ph/>
          </p:nvPr>
        </p:nvSpPr>
        <p:spPr>
          <a:xfrm>
            <a:off x="45720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80" name="PlaceHolder 6"/>
          <p:cNvSpPr>
            <a:spLocks noGrp="1"/>
          </p:cNvSpPr>
          <p:nvPr>
            <p:ph/>
          </p:nvPr>
        </p:nvSpPr>
        <p:spPr>
          <a:xfrm>
            <a:off x="323964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81" name="PlaceHolder 7"/>
          <p:cNvSpPr>
            <a:spLocks noGrp="1"/>
          </p:cNvSpPr>
          <p:nvPr>
            <p:ph/>
          </p:nvPr>
        </p:nvSpPr>
        <p:spPr>
          <a:xfrm>
            <a:off x="6022080" y="2761920"/>
            <a:ext cx="26496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5"/>
          </p:nvPr>
        </p:nvSpPr>
        <p:spPr/>
        <p:txBody>
          <a:bodyPr/>
          <a:p>
            <a:fld id="{BE683CD6-2994-4D0B-8DAA-68D071D25777}" type="slidenum">
              <a:t>&lt;#&gt;</a:t>
            </a:fld>
          </a:p>
        </p:txBody>
      </p:sp>
      <p:sp>
        <p:nvSpPr>
          <p:cNvPr id="11" name="PlaceHolder 10"/>
          <p:cNvSpPr>
            <a:spLocks noGrp="1"/>
          </p:cNvSpPr>
          <p:nvPr>
            <p:ph type="dt" idx="6"/>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8" name="PlaceHolder 2"/>
          <p:cNvSpPr>
            <a:spLocks noGrp="1"/>
          </p:cNvSpPr>
          <p:nvPr>
            <p:ph/>
          </p:nvPr>
        </p:nvSpPr>
        <p:spPr>
          <a:xfrm>
            <a:off x="457200" y="1203480"/>
            <a:ext cx="8229240" cy="2982960"/>
          </a:xfrm>
          <a:prstGeom prst="rect">
            <a:avLst/>
          </a:prstGeom>
          <a:noFill/>
          <a:ln w="0">
            <a:noFill/>
          </a:ln>
        </p:spPr>
        <p:txBody>
          <a:bodyPr lIns="0" rIns="0" tIns="0" bIns="0" anchor="t">
            <a:normAutofit/>
          </a:bodyPr>
          <a:p>
            <a:endParaRPr b="0" lang="en-GB"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53605E14-A9F6-45D3-8BCD-558A3259A417}" type="slidenum">
              <a:t>&lt;#&gt;</a:t>
            </a:fld>
          </a:p>
        </p:txBody>
      </p:sp>
      <p:sp>
        <p:nvSpPr>
          <p:cNvPr id="6" name="PlaceHolder 5"/>
          <p:cNvSpPr>
            <a:spLocks noGrp="1"/>
          </p:cNvSpPr>
          <p:nvPr>
            <p:ph type="dt" idx="3"/>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11"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D6898626-A1BA-4051-9890-6618FB5B4E68}" type="slidenum">
              <a:t>&lt;#&gt;</a:t>
            </a:fld>
          </a:p>
        </p:txBody>
      </p:sp>
      <p:sp>
        <p:nvSpPr>
          <p:cNvPr id="7" name="PlaceHolder 6"/>
          <p:cNvSpPr>
            <a:spLocks noGrp="1"/>
          </p:cNvSpPr>
          <p:nvPr>
            <p:ph type="dt" idx="3"/>
          </p:nvPr>
        </p:nvSpPr>
        <p:spPr/>
        <p:txBody>
          <a:bodyPr/>
          <a:p>
            <a:r>
              <a:rPr lang="en-GB"/>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BDD379B7-E979-4606-BD3E-BAAAF08B99B1}" type="slidenum">
              <a:t>&lt;#&gt;</a:t>
            </a:fld>
          </a:p>
        </p:txBody>
      </p:sp>
      <p:sp>
        <p:nvSpPr>
          <p:cNvPr id="5" name="PlaceHolder 4"/>
          <p:cNvSpPr>
            <a:spLocks noGrp="1"/>
          </p:cNvSpPr>
          <p:nvPr>
            <p:ph type="dt" idx="3"/>
          </p:nvPr>
        </p:nvSpPr>
        <p:spPr/>
        <p:txBody>
          <a:bodyPr/>
          <a:p>
            <a:r>
              <a:rPr lang="en-GB"/>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05200"/>
            <a:ext cx="8229240" cy="3981240"/>
          </a:xfrm>
          <a:prstGeom prst="rect">
            <a:avLst/>
          </a:prstGeom>
          <a:noFill/>
          <a:ln w="0">
            <a:noFill/>
          </a:ln>
        </p:spPr>
        <p:txBody>
          <a:bodyPr lIns="0" rIns="0" tIns="0" bIns="0" anchor="ctr">
            <a:noAutofit/>
          </a:bodyPr>
          <a:p>
            <a:pPr algn="ctr">
              <a:buNone/>
            </a:pPr>
            <a:endParaRPr b="0" lang="en-GB" sz="32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15C56751-4729-4B9F-AD01-234F04AA663B}" type="slidenum">
              <a:t>&lt;#&gt;</a:t>
            </a:fld>
          </a:p>
        </p:txBody>
      </p:sp>
      <p:sp>
        <p:nvSpPr>
          <p:cNvPr id="5" name="PlaceHolder 4"/>
          <p:cNvSpPr>
            <a:spLocks noGrp="1"/>
          </p:cNvSpPr>
          <p:nvPr>
            <p:ph type="dt" idx="3"/>
          </p:nvPr>
        </p:nvSpPr>
        <p:spPr/>
        <p:txBody>
          <a:bodyPr/>
          <a:p>
            <a:r>
              <a:rPr lang="en-GB"/>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5"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16" name="PlaceHolder 3"/>
          <p:cNvSpPr>
            <a:spLocks noGrp="1"/>
          </p:cNvSpPr>
          <p:nvPr>
            <p:ph/>
          </p:nvPr>
        </p:nvSpPr>
        <p:spPr>
          <a:xfrm>
            <a:off x="467424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17" name="PlaceHolder 4"/>
          <p:cNvSpPr>
            <a:spLocks noGrp="1"/>
          </p:cNvSpPr>
          <p:nvPr>
            <p:ph/>
          </p:nvPr>
        </p:nvSpPr>
        <p:spPr>
          <a:xfrm>
            <a:off x="45720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ACE5B358-AF0E-42EC-8A92-0441F6F949E9}" type="slidenum">
              <a:t>&lt;#&gt;</a:t>
            </a:fld>
          </a:p>
        </p:txBody>
      </p:sp>
      <p:sp>
        <p:nvSpPr>
          <p:cNvPr id="8" name="PlaceHolder 7"/>
          <p:cNvSpPr>
            <a:spLocks noGrp="1"/>
          </p:cNvSpPr>
          <p:nvPr>
            <p:ph type="dt" idx="3"/>
          </p:nvPr>
        </p:nvSpPr>
        <p:spPr/>
        <p:txBody>
          <a:bodyPr/>
          <a:p>
            <a:r>
              <a:rPr lang="en-GB"/>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9" name="PlaceHolder 2"/>
          <p:cNvSpPr>
            <a:spLocks noGrp="1"/>
          </p:cNvSpPr>
          <p:nvPr>
            <p:ph/>
          </p:nvPr>
        </p:nvSpPr>
        <p:spPr>
          <a:xfrm>
            <a:off x="457200" y="1203480"/>
            <a:ext cx="4015800" cy="2982960"/>
          </a:xfrm>
          <a:prstGeom prst="rect">
            <a:avLst/>
          </a:prstGeom>
          <a:noFill/>
          <a:ln w="0">
            <a:noFill/>
          </a:ln>
        </p:spPr>
        <p:txBody>
          <a:bodyPr lIns="0" rIns="0" tIns="0" bIns="0" anchor="t">
            <a:normAutofit/>
          </a:bodyPr>
          <a:p>
            <a:endParaRPr b="0" lang="en-GB" sz="3200" spc="-1" strike="noStrike">
              <a:latin typeface="Arial"/>
            </a:endParaRPr>
          </a:p>
        </p:txBody>
      </p:sp>
      <p:sp>
        <p:nvSpPr>
          <p:cNvPr id="20"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21" name="PlaceHolder 4"/>
          <p:cNvSpPr>
            <a:spLocks noGrp="1"/>
          </p:cNvSpPr>
          <p:nvPr>
            <p:ph/>
          </p:nvPr>
        </p:nvSpPr>
        <p:spPr>
          <a:xfrm>
            <a:off x="4674240" y="276192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5522643C-AF29-487B-A7A9-66F1F78E765C}" type="slidenum">
              <a:t>&lt;#&gt;</a:t>
            </a:fld>
          </a:p>
        </p:txBody>
      </p:sp>
      <p:sp>
        <p:nvSpPr>
          <p:cNvPr id="8" name="PlaceHolder 7"/>
          <p:cNvSpPr>
            <a:spLocks noGrp="1"/>
          </p:cNvSpPr>
          <p:nvPr>
            <p:ph type="dt" idx="3"/>
          </p:nvPr>
        </p:nvSpPr>
        <p:spPr/>
        <p:txBody>
          <a:bodyPr/>
          <a:p>
            <a:r>
              <a:rPr lang="en-GB"/>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3" name="PlaceHolder 2"/>
          <p:cNvSpPr>
            <a:spLocks noGrp="1"/>
          </p:cNvSpPr>
          <p:nvPr>
            <p:ph/>
          </p:nvPr>
        </p:nvSpPr>
        <p:spPr>
          <a:xfrm>
            <a:off x="45720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24" name="PlaceHolder 3"/>
          <p:cNvSpPr>
            <a:spLocks noGrp="1"/>
          </p:cNvSpPr>
          <p:nvPr>
            <p:ph/>
          </p:nvPr>
        </p:nvSpPr>
        <p:spPr>
          <a:xfrm>
            <a:off x="4674240" y="1203480"/>
            <a:ext cx="4015800" cy="1422720"/>
          </a:xfrm>
          <a:prstGeom prst="rect">
            <a:avLst/>
          </a:prstGeom>
          <a:noFill/>
          <a:ln w="0">
            <a:noFill/>
          </a:ln>
        </p:spPr>
        <p:txBody>
          <a:bodyPr lIns="0" rIns="0" tIns="0" bIns="0" anchor="t">
            <a:normAutofit/>
          </a:bodyPr>
          <a:p>
            <a:endParaRPr b="0" lang="en-GB" sz="3200" spc="-1" strike="noStrike">
              <a:latin typeface="Arial"/>
            </a:endParaRPr>
          </a:p>
        </p:txBody>
      </p:sp>
      <p:sp>
        <p:nvSpPr>
          <p:cNvPr id="25" name="PlaceHolder 4"/>
          <p:cNvSpPr>
            <a:spLocks noGrp="1"/>
          </p:cNvSpPr>
          <p:nvPr>
            <p:ph/>
          </p:nvPr>
        </p:nvSpPr>
        <p:spPr>
          <a:xfrm>
            <a:off x="457200" y="2761920"/>
            <a:ext cx="8229240" cy="1422720"/>
          </a:xfrm>
          <a:prstGeom prst="rect">
            <a:avLst/>
          </a:prstGeom>
          <a:noFill/>
          <a:ln w="0">
            <a:noFill/>
          </a:ln>
        </p:spPr>
        <p:txBody>
          <a:bodyPr lIns="0" rIns="0" tIns="0" bIns="0" anchor="t">
            <a:normAutofit/>
          </a:bodyPr>
          <a:p>
            <a:endParaRPr b="0" lang="en-GB"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16975931-B7A3-439E-991B-06D833A7287D}" type="slidenum">
              <a:t>&lt;#&gt;</a:t>
            </a:fld>
          </a:p>
        </p:txBody>
      </p:sp>
      <p:sp>
        <p:nvSpPr>
          <p:cNvPr id="8" name="PlaceHolder 7"/>
          <p:cNvSpPr>
            <a:spLocks noGrp="1"/>
          </p:cNvSpPr>
          <p:nvPr>
            <p:ph type="dt" idx="3"/>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28560" y="273960"/>
            <a:ext cx="7886160" cy="993600"/>
          </a:xfrm>
          <a:prstGeom prst="rect">
            <a:avLst/>
          </a:prstGeom>
          <a:noFill/>
          <a:ln w="0">
            <a:noFill/>
          </a:ln>
        </p:spPr>
        <p:txBody>
          <a:bodyPr lIns="0" rIns="0" tIns="0" bIns="0" anchor="ctr">
            <a:noAutofit/>
          </a:bodyPr>
          <a:p>
            <a:r>
              <a:rPr b="0" lang="en-GB" sz="1800" spc="-1" strike="noStrike">
                <a:latin typeface="Arial"/>
              </a:rPr>
              <a:t>Click to edit the title text format</a:t>
            </a:r>
            <a:endParaRPr b="0" lang="en-GB" sz="1800" spc="-1" strike="noStrike">
              <a:latin typeface="Arial"/>
            </a:endParaRPr>
          </a:p>
        </p:txBody>
      </p:sp>
      <p:sp>
        <p:nvSpPr>
          <p:cNvPr id="1" name="PlaceHolder 2"/>
          <p:cNvSpPr>
            <a:spLocks noGrp="1"/>
          </p:cNvSpPr>
          <p:nvPr>
            <p:ph type="ftr" idx="1"/>
          </p:nvPr>
        </p:nvSpPr>
        <p:spPr>
          <a:xfrm>
            <a:off x="3029040" y="4767120"/>
            <a:ext cx="3085560" cy="273240"/>
          </a:xfrm>
          <a:prstGeom prst="rect">
            <a:avLst/>
          </a:prstGeom>
          <a:noFill/>
          <a:ln w="0">
            <a:noFill/>
          </a:ln>
        </p:spPr>
        <p:txBody>
          <a:bodyPr lIns="90000" rIns="90000" tIns="45000" bIns="45000" anchor="ctr">
            <a:noAutofit/>
          </a:bodyPr>
          <a:lstStyle>
            <a:lvl1pPr algn="ctr">
              <a:lnSpc>
                <a:spcPct val="100000"/>
              </a:lnSpc>
              <a:buNone/>
              <a:defRPr b="0" lang="en-GB" sz="1400" spc="-1" strike="noStrike">
                <a:latin typeface="Times New Roman"/>
              </a:defRPr>
            </a:lvl1pPr>
          </a:lstStyle>
          <a:p>
            <a:pPr algn="ctr">
              <a:lnSpc>
                <a:spcPct val="100000"/>
              </a:lnSpc>
              <a:buNone/>
            </a:pPr>
            <a:r>
              <a:rPr b="0" lang="en-GB" sz="1400" spc="-1" strike="noStrike">
                <a:latin typeface="Times New Roman"/>
              </a:rPr>
              <a:t>&lt;footer&gt;</a:t>
            </a:r>
            <a:endParaRPr b="0" lang="en-GB" sz="1400" spc="-1" strike="noStrike">
              <a:latin typeface="Times New Roman"/>
            </a:endParaRPr>
          </a:p>
        </p:txBody>
      </p:sp>
      <p:sp>
        <p:nvSpPr>
          <p:cNvPr id="2" name="PlaceHolder 3"/>
          <p:cNvSpPr>
            <a:spLocks noGrp="1"/>
          </p:cNvSpPr>
          <p:nvPr>
            <p:ph type="sldNum" idx="2"/>
          </p:nvPr>
        </p:nvSpPr>
        <p:spPr>
          <a:xfrm>
            <a:off x="6458040" y="4767120"/>
            <a:ext cx="2056680" cy="273240"/>
          </a:xfrm>
          <a:prstGeom prst="rect">
            <a:avLst/>
          </a:prstGeom>
          <a:noFill/>
          <a:ln w="0">
            <a:noFill/>
          </a:ln>
        </p:spPr>
        <p:txBody>
          <a:bodyPr lIns="90000" rIns="90000" tIns="45000" bIns="45000" anchor="ctr">
            <a:noAutofit/>
          </a:bodyPr>
          <a:lstStyle>
            <a:lvl1pPr algn="r">
              <a:lnSpc>
                <a:spcPct val="100000"/>
              </a:lnSpc>
              <a:buNone/>
              <a:defRPr b="0" lang="es-CL" sz="900" spc="-1" strike="noStrike">
                <a:solidFill>
                  <a:srgbClr val="8b8b8b"/>
                </a:solidFill>
                <a:latin typeface="Calibri"/>
              </a:defRPr>
            </a:lvl1pPr>
          </a:lstStyle>
          <a:p>
            <a:pPr algn="r">
              <a:lnSpc>
                <a:spcPct val="100000"/>
              </a:lnSpc>
              <a:buNone/>
            </a:pPr>
            <a:fld id="{64783C19-67FD-4941-B0C8-55089BF611ED}" type="slidenum">
              <a:rPr b="0" lang="es-CL" sz="900" spc="-1" strike="noStrike">
                <a:solidFill>
                  <a:srgbClr val="8b8b8b"/>
                </a:solidFill>
                <a:latin typeface="Calibri"/>
              </a:rPr>
              <a:t>&lt;number&gt;</a:t>
            </a:fld>
            <a:endParaRPr b="0" lang="en-GB" sz="900" spc="-1" strike="noStrike">
              <a:latin typeface="Times New Roman"/>
            </a:endParaRPr>
          </a:p>
        </p:txBody>
      </p:sp>
      <p:sp>
        <p:nvSpPr>
          <p:cNvPr id="3" name="PlaceHolder 4"/>
          <p:cNvSpPr>
            <a:spLocks noGrp="1"/>
          </p:cNvSpPr>
          <p:nvPr>
            <p:ph type="dt" idx="3"/>
          </p:nvPr>
        </p:nvSpPr>
        <p:spPr>
          <a:xfrm>
            <a:off x="628560" y="4767120"/>
            <a:ext cx="2056680" cy="273240"/>
          </a:xfrm>
          <a:prstGeom prst="rect">
            <a:avLst/>
          </a:prstGeom>
          <a:noFill/>
          <a:ln w="0">
            <a:noFill/>
          </a:ln>
        </p:spPr>
        <p:txBody>
          <a:bodyPr lIns="90000" rIns="90000" tIns="45000" bIns="45000" anchor="ctr">
            <a:noAutofit/>
          </a:bodyPr>
          <a:lstStyle>
            <a:lvl1pPr>
              <a:defRPr b="0" lang="en-GB" sz="1400" spc="-1" strike="noStrike">
                <a:latin typeface="Times New Roman"/>
              </a:defRPr>
            </a:lvl1pPr>
          </a:lstStyle>
          <a:p>
            <a:r>
              <a:rPr b="0" lang="en-GB" sz="1400" spc="-1" strike="noStrike">
                <a:latin typeface="Times New Roman"/>
              </a:rPr>
              <a:t>&lt;date/time&gt;</a:t>
            </a:r>
            <a:endParaRPr b="0" lang="en-GB" sz="1400" spc="-1" strike="noStrike">
              <a:latin typeface="Times New Roman"/>
            </a:endParaRPr>
          </a:p>
        </p:txBody>
      </p:sp>
      <p:sp>
        <p:nvSpPr>
          <p:cNvPr id="4"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41" name="PlaceHolder 1"/>
          <p:cNvSpPr>
            <a:spLocks noGrp="1"/>
          </p:cNvSpPr>
          <p:nvPr>
            <p:ph type="ftr" idx="4"/>
          </p:nvPr>
        </p:nvSpPr>
        <p:spPr>
          <a:xfrm>
            <a:off x="3029040" y="4767120"/>
            <a:ext cx="3085560" cy="273240"/>
          </a:xfrm>
          <a:prstGeom prst="rect">
            <a:avLst/>
          </a:prstGeom>
          <a:noFill/>
          <a:ln w="0">
            <a:noFill/>
          </a:ln>
        </p:spPr>
        <p:txBody>
          <a:bodyPr lIns="90000" rIns="90000" tIns="45000" bIns="45000" anchor="ctr">
            <a:noAutofit/>
          </a:bodyPr>
          <a:lstStyle>
            <a:lvl1pPr algn="ctr">
              <a:lnSpc>
                <a:spcPct val="100000"/>
              </a:lnSpc>
              <a:buNone/>
              <a:defRPr b="0" lang="en-GB" sz="1400" spc="-1" strike="noStrike">
                <a:latin typeface="Times New Roman"/>
              </a:defRPr>
            </a:lvl1pPr>
          </a:lstStyle>
          <a:p>
            <a:pPr algn="ctr">
              <a:lnSpc>
                <a:spcPct val="100000"/>
              </a:lnSpc>
              <a:buNone/>
            </a:pPr>
            <a:r>
              <a:rPr b="0" lang="en-GB" sz="1400" spc="-1" strike="noStrike">
                <a:latin typeface="Times New Roman"/>
              </a:rPr>
              <a:t>&lt;footer&gt;</a:t>
            </a:r>
            <a:endParaRPr b="0" lang="en-GB" sz="1400" spc="-1" strike="noStrike">
              <a:latin typeface="Times New Roman"/>
            </a:endParaRPr>
          </a:p>
        </p:txBody>
      </p:sp>
      <p:sp>
        <p:nvSpPr>
          <p:cNvPr id="42" name="PlaceHolder 2"/>
          <p:cNvSpPr>
            <a:spLocks noGrp="1"/>
          </p:cNvSpPr>
          <p:nvPr>
            <p:ph type="sldNum" idx="5"/>
          </p:nvPr>
        </p:nvSpPr>
        <p:spPr>
          <a:xfrm>
            <a:off x="6458040" y="4767120"/>
            <a:ext cx="2056680" cy="273240"/>
          </a:xfrm>
          <a:prstGeom prst="rect">
            <a:avLst/>
          </a:prstGeom>
          <a:noFill/>
          <a:ln w="0">
            <a:noFill/>
          </a:ln>
        </p:spPr>
        <p:txBody>
          <a:bodyPr lIns="90000" rIns="90000" tIns="45000" bIns="45000" anchor="ctr">
            <a:noAutofit/>
          </a:bodyPr>
          <a:lstStyle>
            <a:lvl1pPr algn="r">
              <a:lnSpc>
                <a:spcPct val="100000"/>
              </a:lnSpc>
              <a:buNone/>
              <a:defRPr b="0" lang="es-CL" sz="900" spc="-1" strike="noStrike">
                <a:solidFill>
                  <a:srgbClr val="8b8b8b"/>
                </a:solidFill>
                <a:latin typeface="Calibri"/>
              </a:defRPr>
            </a:lvl1pPr>
          </a:lstStyle>
          <a:p>
            <a:pPr algn="r">
              <a:lnSpc>
                <a:spcPct val="100000"/>
              </a:lnSpc>
              <a:buNone/>
            </a:pPr>
            <a:fld id="{20F9C66E-E38E-4322-AEA3-6D4E32BA296F}" type="slidenum">
              <a:rPr b="0" lang="es-CL" sz="900" spc="-1" strike="noStrike">
                <a:solidFill>
                  <a:srgbClr val="8b8b8b"/>
                </a:solidFill>
                <a:latin typeface="Calibri"/>
              </a:rPr>
              <a:t>&lt;number&gt;</a:t>
            </a:fld>
            <a:endParaRPr b="0" lang="en-GB" sz="900" spc="-1" strike="noStrike">
              <a:latin typeface="Times New Roman"/>
            </a:endParaRPr>
          </a:p>
        </p:txBody>
      </p:sp>
      <p:sp>
        <p:nvSpPr>
          <p:cNvPr id="43" name="PlaceHolder 3"/>
          <p:cNvSpPr>
            <a:spLocks noGrp="1"/>
          </p:cNvSpPr>
          <p:nvPr>
            <p:ph type="dt" idx="6"/>
          </p:nvPr>
        </p:nvSpPr>
        <p:spPr>
          <a:xfrm>
            <a:off x="628560" y="4767120"/>
            <a:ext cx="2056680" cy="273240"/>
          </a:xfrm>
          <a:prstGeom prst="rect">
            <a:avLst/>
          </a:prstGeom>
          <a:noFill/>
          <a:ln w="0">
            <a:noFill/>
          </a:ln>
        </p:spPr>
        <p:txBody>
          <a:bodyPr lIns="90000" rIns="90000" tIns="45000" bIns="45000" anchor="ctr">
            <a:noAutofit/>
          </a:bodyPr>
          <a:lstStyle>
            <a:lvl1pPr>
              <a:defRPr b="0" lang="en-GB" sz="1400" spc="-1" strike="noStrike">
                <a:latin typeface="Times New Roman"/>
              </a:defRPr>
            </a:lvl1pPr>
          </a:lstStyle>
          <a:p>
            <a:r>
              <a:rPr b="0" lang="en-GB" sz="1400" spc="-1" strike="noStrike">
                <a:latin typeface="Times New Roman"/>
              </a:rPr>
              <a:t>&lt;date/time&gt;</a:t>
            </a:r>
            <a:endParaRPr b="0" lang="en-GB" sz="1400" spc="-1" strike="noStrike">
              <a:latin typeface="Times New Roman"/>
            </a:endParaRPr>
          </a:p>
        </p:txBody>
      </p:sp>
      <p:sp>
        <p:nvSpPr>
          <p:cNvPr id="44" name="PlaceHolder 4"/>
          <p:cNvSpPr>
            <a:spLocks noGrp="1"/>
          </p:cNvSpPr>
          <p:nvPr>
            <p:ph type="title"/>
          </p:nvPr>
        </p:nvSpPr>
        <p:spPr>
          <a:xfrm>
            <a:off x="457200" y="205200"/>
            <a:ext cx="8229240" cy="8586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45" name="PlaceHolder 5"/>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hyperlink" Target="https://youtu.be/8XUxRHXK4t0" TargetMode="External"/><Relationship Id="rId3"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2" name="CuadroTexto 3"/>
          <p:cNvSpPr/>
          <p:nvPr/>
        </p:nvSpPr>
        <p:spPr>
          <a:xfrm>
            <a:off x="1891800" y="242640"/>
            <a:ext cx="6927840" cy="34124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s-MX" sz="2000" spc="-1" strike="noStrike">
                <a:solidFill>
                  <a:srgbClr val="000000"/>
                </a:solidFill>
                <a:latin typeface="Calibri"/>
                <a:ea typeface="DejaVu Sans"/>
              </a:rPr>
              <a:t>F</a:t>
            </a:r>
            <a:r>
              <a:rPr b="1" lang="es-CL" sz="2000" spc="-1" strike="noStrike">
                <a:solidFill>
                  <a:srgbClr val="000000"/>
                </a:solidFill>
                <a:latin typeface="Calibri"/>
                <a:ea typeface="DejaVu Sans"/>
              </a:rPr>
              <a:t>ICHA TECNICA DE AVANCE</a:t>
            </a:r>
            <a:endParaRPr b="0" lang="en-GB" sz="2000" spc="-1" strike="noStrike">
              <a:latin typeface="Arial"/>
            </a:endParaRPr>
          </a:p>
          <a:p>
            <a:pPr>
              <a:lnSpc>
                <a:spcPct val="100000"/>
              </a:lnSpc>
              <a:buNone/>
            </a:pPr>
            <a:endParaRPr b="0" lang="en-GB" sz="2000" spc="-1" strike="noStrike">
              <a:latin typeface="Arial"/>
            </a:endParaRPr>
          </a:p>
          <a:p>
            <a:pPr>
              <a:lnSpc>
                <a:spcPct val="100000"/>
              </a:lnSpc>
              <a:buNone/>
            </a:pPr>
            <a:r>
              <a:rPr b="1" lang="es-CL" sz="2000" spc="-1" strike="noStrike">
                <a:solidFill>
                  <a:srgbClr val="000000"/>
                </a:solidFill>
                <a:latin typeface="Calibri"/>
                <a:ea typeface="DejaVu Sans"/>
              </a:rPr>
              <a:t>DIRECCION DE INVESTIGACIÓN</a:t>
            </a:r>
            <a:endParaRPr b="0" lang="en-GB" sz="2000" spc="-1" strike="noStrike">
              <a:latin typeface="Arial"/>
            </a:endParaRPr>
          </a:p>
          <a:p>
            <a:pPr>
              <a:lnSpc>
                <a:spcPct val="100000"/>
              </a:lnSpc>
              <a:buNone/>
            </a:pPr>
            <a:r>
              <a:rPr b="0" lang="es-CL" sz="2000" spc="-1" strike="noStrike">
                <a:solidFill>
                  <a:srgbClr val="808080"/>
                </a:solidFill>
                <a:latin typeface="Calibri"/>
                <a:ea typeface="DejaVu Sans"/>
              </a:rPr>
              <a:t>VICERRECTORIA DE INVESTIGACIÓN Y POSTGRADO</a:t>
            </a:r>
            <a:endParaRPr b="0" lang="en-GB" sz="2000" spc="-1" strike="noStrike">
              <a:latin typeface="Arial"/>
            </a:endParaRPr>
          </a:p>
          <a:p>
            <a:pPr>
              <a:lnSpc>
                <a:spcPct val="100000"/>
              </a:lnSpc>
              <a:buNone/>
            </a:pPr>
            <a:r>
              <a:rPr b="0" lang="es-MX" sz="2000" spc="-1" strike="noStrike">
                <a:solidFill>
                  <a:srgbClr val="808080"/>
                </a:solidFill>
                <a:latin typeface="Calibri"/>
                <a:ea typeface="DejaVu Sans"/>
              </a:rPr>
              <a:t>R</a:t>
            </a:r>
            <a:r>
              <a:rPr b="0" lang="es-CL" sz="2000" spc="-1" strike="noStrike">
                <a:solidFill>
                  <a:srgbClr val="808080"/>
                </a:solidFill>
                <a:latin typeface="Calibri"/>
                <a:ea typeface="DejaVu Sans"/>
              </a:rPr>
              <a:t>edes Territoriales de Investigación</a:t>
            </a:r>
            <a:endParaRPr b="0" lang="en-GB" sz="2000" spc="-1" strike="noStrike">
              <a:latin typeface="Arial"/>
            </a:endParaRPr>
          </a:p>
          <a:p>
            <a:pPr>
              <a:lnSpc>
                <a:spcPct val="100000"/>
              </a:lnSpc>
              <a:buNone/>
            </a:pP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endParaRPr b="0" lang="en-GB" sz="1000" spc="-1" strike="noStrike">
              <a:latin typeface="Arial"/>
            </a:endParaRPr>
          </a:p>
        </p:txBody>
      </p:sp>
      <p:sp>
        <p:nvSpPr>
          <p:cNvPr id="83" name="Rectángulo 1"/>
          <p:cNvSpPr/>
          <p:nvPr/>
        </p:nvSpPr>
        <p:spPr>
          <a:xfrm>
            <a:off x="1800000" y="2147400"/>
            <a:ext cx="6337800" cy="9126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es-MX" sz="1800" spc="-1" strike="noStrike">
                <a:solidFill>
                  <a:srgbClr val="000000"/>
                </a:solidFill>
                <a:latin typeface="Calibri"/>
                <a:ea typeface="Noto Sans CJK SC"/>
              </a:rPr>
              <a:t>Determinación de los factores que influyen el tamaño</a:t>
            </a:r>
            <a:endParaRPr b="0" lang="en-GB" sz="1800" spc="-1" strike="noStrike">
              <a:latin typeface="Arial"/>
            </a:endParaRPr>
          </a:p>
          <a:p>
            <a:pPr>
              <a:lnSpc>
                <a:spcPct val="100000"/>
              </a:lnSpc>
              <a:buNone/>
            </a:pPr>
            <a:r>
              <a:rPr b="0" lang="es-MX" sz="1800" spc="-1" strike="noStrike">
                <a:solidFill>
                  <a:srgbClr val="000000"/>
                </a:solidFill>
                <a:latin typeface="Calibri"/>
                <a:ea typeface="Noto Sans CJK SC"/>
              </a:rPr>
              <a:t>de la población de flamencos (</a:t>
            </a:r>
            <a:r>
              <a:rPr b="0" i="1" lang="es-ES_tradnl" sz="1800" spc="-1" strike="noStrike">
                <a:solidFill>
                  <a:srgbClr val="000000"/>
                </a:solidFill>
                <a:latin typeface="Liberation Sans;Arial"/>
                <a:ea typeface="Noto Sans CJK SC"/>
              </a:rPr>
              <a:t>Phoenicopterus chilensis</a:t>
            </a:r>
            <a:r>
              <a:rPr b="0" lang="es-MX" sz="1800" spc="-1" strike="noStrike">
                <a:solidFill>
                  <a:srgbClr val="000000"/>
                </a:solidFill>
                <a:latin typeface="Calibri"/>
                <a:ea typeface="Noto Sans CJK SC"/>
              </a:rPr>
              <a:t>)</a:t>
            </a:r>
            <a:endParaRPr b="0" lang="en-GB" sz="1800" spc="-1" strike="noStrike">
              <a:latin typeface="Arial"/>
            </a:endParaRPr>
          </a:p>
          <a:p>
            <a:pPr>
              <a:lnSpc>
                <a:spcPct val="100000"/>
              </a:lnSpc>
              <a:buNone/>
            </a:pPr>
            <a:r>
              <a:rPr b="0" lang="es-MX" sz="1800" spc="-1" strike="noStrike">
                <a:solidFill>
                  <a:srgbClr val="000000"/>
                </a:solidFill>
                <a:latin typeface="Calibri"/>
                <a:ea typeface="Noto Sans CJK SC"/>
              </a:rPr>
              <a:t>en el humedal de Lenqui.</a:t>
            </a:r>
            <a:r>
              <a:rPr b="0" lang="es-MX" sz="1800" spc="-1" strike="noStrike">
                <a:solidFill>
                  <a:srgbClr val="000000"/>
                </a:solidFill>
                <a:latin typeface="Calibri"/>
                <a:ea typeface="DejaVu Sans"/>
              </a:rPr>
              <a:t>	</a:t>
            </a:r>
            <a:endParaRPr b="0" lang="en-GB" sz="1800" spc="-1" strike="noStrike">
              <a:latin typeface="Arial"/>
            </a:endParaRPr>
          </a:p>
        </p:txBody>
      </p:sp>
      <p:sp>
        <p:nvSpPr>
          <p:cNvPr id="84" name="Rectángulo 4"/>
          <p:cNvSpPr/>
          <p:nvPr/>
        </p:nvSpPr>
        <p:spPr>
          <a:xfrm>
            <a:off x="1891800" y="3291840"/>
            <a:ext cx="3798720" cy="36396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es-CL" sz="1800" spc="-1" strike="noStrike">
                <a:solidFill>
                  <a:srgbClr val="000000"/>
                </a:solidFill>
                <a:latin typeface="Calibri"/>
                <a:ea typeface="DejaVu Sans"/>
              </a:rPr>
              <a:t>Matthew Lee, Edwin Niklitschek</a:t>
            </a:r>
            <a:endParaRPr b="0" lang="en-GB" sz="1800" spc="-1" strike="noStrike">
              <a:latin typeface="Arial"/>
            </a:endParaRPr>
          </a:p>
        </p:txBody>
      </p:sp>
    </p:spTree>
  </p:cSld>
  <mc:AlternateContent>
    <mc:Choice Requires="p14">
      <p:transition spd="med" p14:dur="700">
        <p:fade/>
      </p:transition>
    </mc:Choice>
    <mc:Fallback>
      <p:transition spd="med">
        <p:fade/>
      </p:transition>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5" name="Imagen 12" descr=""/>
          <p:cNvPicPr/>
          <p:nvPr/>
        </p:nvPicPr>
        <p:blipFill>
          <a:blip r:embed="rId1"/>
          <a:stretch/>
        </p:blipFill>
        <p:spPr>
          <a:xfrm>
            <a:off x="7176240" y="95040"/>
            <a:ext cx="1913040" cy="246240"/>
          </a:xfrm>
          <a:prstGeom prst="rect">
            <a:avLst/>
          </a:prstGeom>
          <a:ln w="0">
            <a:noFill/>
          </a:ln>
        </p:spPr>
      </p:pic>
      <p:sp>
        <p:nvSpPr>
          <p:cNvPr id="86" name="Rectángulo 2"/>
          <p:cNvSpPr/>
          <p:nvPr/>
        </p:nvSpPr>
        <p:spPr>
          <a:xfrm>
            <a:off x="628560" y="437400"/>
            <a:ext cx="8024760" cy="38350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s-MX" sz="1800" spc="-1" strike="noStrike">
                <a:solidFill>
                  <a:srgbClr val="000000"/>
                </a:solidFill>
                <a:latin typeface="Calibri"/>
                <a:ea typeface="DejaVu Sans"/>
              </a:rPr>
              <a:t>BREVE DESCRIPCIÓN DE PROYECTO </a:t>
            </a:r>
            <a:endParaRPr b="0" lang="en-GB" sz="1800" spc="-1" strike="noStrike">
              <a:latin typeface="Arial"/>
            </a:endParaRPr>
          </a:p>
          <a:p>
            <a:pPr>
              <a:lnSpc>
                <a:spcPct val="100000"/>
              </a:lnSpc>
              <a:buNone/>
            </a:pPr>
            <a:endParaRPr b="0" lang="en-GB" sz="1800" spc="-1" strike="noStrike">
              <a:latin typeface="Arial"/>
            </a:endParaRPr>
          </a:p>
          <a:p>
            <a:pPr>
              <a:lnSpc>
                <a:spcPct val="100000"/>
              </a:lnSpc>
              <a:buNone/>
            </a:pPr>
            <a:r>
              <a:rPr b="0" lang="es-MX" sz="1400" spc="-1" strike="noStrike">
                <a:solidFill>
                  <a:srgbClr val="000000"/>
                </a:solidFill>
                <a:latin typeface="Times New Roman"/>
                <a:ea typeface="DejaVu Sans"/>
              </a:rPr>
              <a:t>Las personas que viven junto al Humedal en Lenqui observaron que en los últimos años había menos flamencos alimentándose allí de los que recuerdan. Se pensaba que los cambios físicos en el humedal ocurridos después de un terremoto, que provocó el cierre de uno de los canales que permite el intercambio de agua de mar con el canal de Chacao, habían cambiado la naturaleza de los sedimentos con efectos negativos en la disponibilidad de los recursos alimenticios que consumen los flamencos.</a:t>
            </a:r>
            <a:endParaRPr b="0" lang="en-GB" sz="1400" spc="-1" strike="noStrike">
              <a:latin typeface="Arial"/>
            </a:endParaRPr>
          </a:p>
          <a:p>
            <a:pPr>
              <a:lnSpc>
                <a:spcPct val="100000"/>
              </a:lnSpc>
              <a:buNone/>
            </a:pPr>
            <a:endParaRPr b="0" lang="en-GB" sz="1400" spc="-1" strike="noStrike">
              <a:latin typeface="Arial"/>
            </a:endParaRPr>
          </a:p>
          <a:p>
            <a:pPr>
              <a:lnSpc>
                <a:spcPct val="100000"/>
              </a:lnSpc>
              <a:buNone/>
            </a:pPr>
            <a:r>
              <a:rPr b="0" lang="es-MX" sz="1400" spc="-1" strike="noStrike">
                <a:solidFill>
                  <a:srgbClr val="000000"/>
                </a:solidFill>
                <a:latin typeface="Times New Roman"/>
                <a:ea typeface="DejaVu Sans"/>
              </a:rPr>
              <a:t>Muestreamos los humedales de Lenqui y Amortajado, ambos en el municipio de Maullín. Se tomaron muestras estacionales de macrofauna, meiofauna y microfitobentos durante un período de dos años. Incluyendo periodos en los que los flamencos están presentes (invierno) y ausentes (verano). También se tomaron muestras para evaluar los parámetros ambientales del sedimento.</a:t>
            </a:r>
            <a:endParaRPr b="0" lang="en-GB" sz="1400" spc="-1" strike="noStrike">
              <a:latin typeface="Arial"/>
            </a:endParaRPr>
          </a:p>
          <a:p>
            <a:pPr>
              <a:lnSpc>
                <a:spcPct val="100000"/>
              </a:lnSpc>
              <a:buNone/>
            </a:pPr>
            <a:endParaRPr b="0" lang="en-GB" sz="1400" spc="-1" strike="noStrike">
              <a:latin typeface="Arial"/>
            </a:endParaRPr>
          </a:p>
          <a:p>
            <a:pPr>
              <a:lnSpc>
                <a:spcPct val="100000"/>
              </a:lnSpc>
              <a:buNone/>
            </a:pPr>
            <a:r>
              <a:rPr b="0" lang="es-MX" sz="1400" spc="-1" strike="noStrike">
                <a:solidFill>
                  <a:srgbClr val="000000"/>
                </a:solidFill>
                <a:latin typeface="Times New Roman"/>
                <a:ea typeface="DejaVu Sans"/>
              </a:rPr>
              <a:t>No se apoyó la hipótesis de que en Lenqui se alimentaban menos flamencos debido a diferencias en los recursos alimentarios disponibles en comparación con otros humedales. Sin embargo, la presencia de una importante floración de cianobacterias observada en Lenqui puede ser la causa de que los flamencos prefieran otros humedales de la zona. Esto requiere más investigación.</a:t>
            </a:r>
            <a:endParaRPr b="0" lang="en-GB" sz="1400" spc="-1" strike="noStrike">
              <a:latin typeface="Arial"/>
            </a:endParaRPr>
          </a:p>
        </p:txBody>
      </p:sp>
    </p:spTree>
  </p:cSld>
  <mc:AlternateContent>
    <mc:Choice Requires="p14">
      <p:transition spd="med" p14:dur="700">
        <p:fade/>
      </p:transition>
    </mc:Choice>
    <mc:Fallback>
      <p:transition spd="med">
        <p:fade/>
      </p:transition>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7" name="Imagen 12" descr=""/>
          <p:cNvPicPr/>
          <p:nvPr/>
        </p:nvPicPr>
        <p:blipFill>
          <a:blip r:embed="rId1"/>
          <a:stretch/>
        </p:blipFill>
        <p:spPr>
          <a:xfrm>
            <a:off x="7176240" y="95040"/>
            <a:ext cx="1913040" cy="246240"/>
          </a:xfrm>
          <a:prstGeom prst="rect">
            <a:avLst/>
          </a:prstGeom>
          <a:ln w="0">
            <a:noFill/>
          </a:ln>
        </p:spPr>
      </p:pic>
      <p:sp>
        <p:nvSpPr>
          <p:cNvPr id="88" name="PlaceHolder 1"/>
          <p:cNvSpPr>
            <a:spLocks noGrp="1"/>
          </p:cNvSpPr>
          <p:nvPr>
            <p:ph type="title"/>
          </p:nvPr>
        </p:nvSpPr>
        <p:spPr>
          <a:xfrm>
            <a:off x="628560" y="273960"/>
            <a:ext cx="8294040" cy="1184760"/>
          </a:xfrm>
          <a:prstGeom prst="rect">
            <a:avLst/>
          </a:prstGeom>
          <a:noFill/>
          <a:ln w="0">
            <a:noFill/>
          </a:ln>
        </p:spPr>
        <p:txBody>
          <a:bodyPr lIns="90000" rIns="90000" tIns="45000" bIns="45000" anchor="ctr">
            <a:normAutofit/>
          </a:bodyPr>
          <a:p>
            <a:pPr>
              <a:lnSpc>
                <a:spcPct val="90000"/>
              </a:lnSpc>
              <a:buNone/>
            </a:pPr>
            <a:br>
              <a:rPr sz="2400"/>
            </a:br>
            <a:br>
              <a:rPr sz="2400"/>
            </a:br>
            <a:endParaRPr b="0" lang="en-GB" sz="2400" spc="-1" strike="noStrike">
              <a:latin typeface="Arial"/>
            </a:endParaRPr>
          </a:p>
        </p:txBody>
      </p:sp>
      <p:sp>
        <p:nvSpPr>
          <p:cNvPr id="89" name="Rectángulo 2"/>
          <p:cNvSpPr/>
          <p:nvPr/>
        </p:nvSpPr>
        <p:spPr>
          <a:xfrm>
            <a:off x="628560" y="437400"/>
            <a:ext cx="8024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s-MX" sz="1800" spc="-1" strike="noStrike">
                <a:solidFill>
                  <a:srgbClr val="000000"/>
                </a:solidFill>
                <a:latin typeface="Calibri"/>
                <a:ea typeface="DejaVu Sans"/>
              </a:rPr>
              <a:t>LOGROS DESTACADOS A LA FECHA</a:t>
            </a:r>
            <a:endParaRPr b="0" lang="en-GB" sz="1800" spc="-1" strike="noStrike">
              <a:latin typeface="Arial"/>
            </a:endParaRPr>
          </a:p>
        </p:txBody>
      </p:sp>
      <p:sp>
        <p:nvSpPr>
          <p:cNvPr id="90" name="Rectángulo 1"/>
          <p:cNvSpPr/>
          <p:nvPr/>
        </p:nvSpPr>
        <p:spPr>
          <a:xfrm>
            <a:off x="807480" y="806760"/>
            <a:ext cx="7652160" cy="28314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es-MX" sz="1000" spc="-1" strike="noStrike">
                <a:solidFill>
                  <a:srgbClr val="000000"/>
                </a:solidFill>
                <a:latin typeface="Times New Roman"/>
                <a:ea typeface="DejaVu Sans"/>
              </a:rPr>
              <a:t>Proyecto Finalizado</a:t>
            </a:r>
            <a:endParaRPr b="0" lang="en-GB" sz="1000" spc="-1" strike="noStrike">
              <a:latin typeface="Arial"/>
            </a:endParaRPr>
          </a:p>
          <a:p>
            <a:pPr>
              <a:lnSpc>
                <a:spcPct val="100000"/>
              </a:lnSpc>
              <a:buNone/>
            </a:pPr>
            <a:endParaRPr b="0" lang="en-GB" sz="1000" spc="-1" strike="noStrike">
              <a:latin typeface="Arial"/>
            </a:endParaRPr>
          </a:p>
          <a:p>
            <a:pPr>
              <a:lnSpc>
                <a:spcPct val="100000"/>
              </a:lnSpc>
              <a:buNone/>
            </a:pPr>
            <a:r>
              <a:rPr b="0" lang="es-MX" sz="1000" spc="-1" strike="noStrike">
                <a:solidFill>
                  <a:srgbClr val="000000"/>
                </a:solidFill>
                <a:latin typeface="Times New Roman"/>
                <a:ea typeface="DejaVu Sans"/>
              </a:rPr>
              <a:t>No se apoyó la hipótesis de que en Lenqui se alimentaban menos flamencos debido a diferencias en los recursos alimentarios disponibles en comparación con otros humedales. Sin embargo, la presencia de una importante floración de cianobacterias observada en Lenqui puede ser la causa de que los flamencos prefieran otros humedales de la zona. Esto requiere más investigación.</a:t>
            </a:r>
            <a:endParaRPr b="0" lang="en-GB" sz="1000" spc="-1" strike="noStrike">
              <a:latin typeface="Arial"/>
            </a:endParaRPr>
          </a:p>
          <a:p>
            <a:pPr algn="just">
              <a:lnSpc>
                <a:spcPct val="100000"/>
              </a:lnSpc>
              <a:spcBef>
                <a:spcPts val="601"/>
              </a:spcBef>
              <a:buNone/>
            </a:pPr>
            <a:r>
              <a:rPr b="1" lang="es-ES_tradnl" sz="1000" spc="-1" strike="noStrike">
                <a:solidFill>
                  <a:srgbClr val="000000"/>
                </a:solidFill>
                <a:latin typeface="Times New Roman"/>
                <a:ea typeface="Noto Sans CJK SC"/>
              </a:rPr>
              <a:t>Presentaciones en Congresos:</a:t>
            </a:r>
            <a:endParaRPr b="0" lang="en-GB" sz="1000" spc="-1" strike="noStrike">
              <a:latin typeface="Arial"/>
            </a:endParaRPr>
          </a:p>
          <a:p>
            <a:pPr algn="just">
              <a:lnSpc>
                <a:spcPct val="100000"/>
              </a:lnSpc>
              <a:spcBef>
                <a:spcPts val="601"/>
              </a:spcBef>
              <a:buNone/>
            </a:pPr>
            <a:r>
              <a:rPr b="0" lang="es-ES_tradnl" sz="1000" spc="-1" strike="noStrike">
                <a:solidFill>
                  <a:srgbClr val="000000"/>
                </a:solidFill>
                <a:latin typeface="Times New Roman"/>
                <a:ea typeface="Noto Sans CJK SC"/>
              </a:rPr>
              <a:t>Lee, M.R.; Uribe, D.; Niklitschek, E. Alimentación del flamenco chileno en dos marismas de la Región de Los Lagos. </a:t>
            </a:r>
            <a:r>
              <a:rPr b="0" i="1" lang="es-CL" sz="1000" spc="-1" strike="noStrike">
                <a:solidFill>
                  <a:srgbClr val="000000"/>
                </a:solidFill>
                <a:latin typeface="Times New Roman"/>
                <a:ea typeface="Noto Sans CJK SC"/>
              </a:rPr>
              <a:t>XLI Congreso de Ciencias del Mar, Mayo 2022, Universidad Católica de la Santisima Concecpción, Concepción, Chile</a:t>
            </a:r>
            <a:r>
              <a:rPr b="0" lang="es-CL" sz="1000" spc="-1" strike="noStrike">
                <a:solidFill>
                  <a:srgbClr val="000000"/>
                </a:solidFill>
                <a:latin typeface="Times New Roman"/>
                <a:ea typeface="Noto Sans CJK SC"/>
              </a:rPr>
              <a:t> (Oral).</a:t>
            </a:r>
            <a:endParaRPr b="0" lang="en-GB" sz="1000" spc="-1" strike="noStrike">
              <a:latin typeface="Arial"/>
            </a:endParaRPr>
          </a:p>
          <a:p>
            <a:pPr algn="just">
              <a:lnSpc>
                <a:spcPct val="100000"/>
              </a:lnSpc>
              <a:spcBef>
                <a:spcPts val="601"/>
              </a:spcBef>
              <a:buNone/>
            </a:pPr>
            <a:endParaRPr b="0" lang="en-GB" sz="1000" spc="-1" strike="noStrike">
              <a:latin typeface="Arial"/>
            </a:endParaRPr>
          </a:p>
          <a:p>
            <a:pPr algn="just">
              <a:lnSpc>
                <a:spcPct val="100000"/>
              </a:lnSpc>
              <a:buNone/>
            </a:pPr>
            <a:r>
              <a:rPr b="0" lang="es-CL" sz="1000" spc="-1" strike="noStrike">
                <a:solidFill>
                  <a:srgbClr val="000000"/>
                </a:solidFill>
                <a:latin typeface="Times New Roman"/>
                <a:ea typeface="Noto Sans CJK SC"/>
              </a:rPr>
              <a:t>Lee, M. R.; Uribe, D.; Mansilla, V. Impacto de una floración de cianobacterias en la fauna bentónica de las marismas del sur de Chile. </a:t>
            </a:r>
            <a:r>
              <a:rPr b="0" i="1" lang="es-CL" sz="1000" spc="-1" strike="noStrike">
                <a:solidFill>
                  <a:srgbClr val="000000"/>
                </a:solidFill>
                <a:latin typeface="Times New Roman"/>
                <a:ea typeface="Noto Sans CJK SC"/>
              </a:rPr>
              <a:t>XLII Congreso de Ciencias del Mar, Mayo 2023, Universidad de Los Lagos, Puerto Montt</a:t>
            </a:r>
            <a:r>
              <a:rPr b="0" lang="es-CL" sz="1000" spc="-1" strike="noStrike">
                <a:solidFill>
                  <a:srgbClr val="000000"/>
                </a:solidFill>
                <a:latin typeface="Times New Roman"/>
                <a:ea typeface="Noto Sans CJK SC"/>
              </a:rPr>
              <a:t> (Oral).</a:t>
            </a:r>
            <a:endParaRPr b="0" lang="en-GB" sz="1000" spc="-1" strike="noStrike">
              <a:latin typeface="Arial"/>
            </a:endParaRPr>
          </a:p>
          <a:p>
            <a:pPr algn="just">
              <a:lnSpc>
                <a:spcPct val="100000"/>
              </a:lnSpc>
              <a:buNone/>
            </a:pPr>
            <a:endParaRPr b="0" lang="en-GB" sz="1000" spc="-1" strike="noStrike">
              <a:latin typeface="Arial"/>
            </a:endParaRPr>
          </a:p>
          <a:p>
            <a:pPr algn="just">
              <a:lnSpc>
                <a:spcPct val="100000"/>
              </a:lnSpc>
              <a:spcBef>
                <a:spcPts val="601"/>
              </a:spcBef>
              <a:buNone/>
            </a:pPr>
            <a:r>
              <a:rPr b="1" lang="es-CL" sz="1000" spc="-1" strike="noStrike">
                <a:solidFill>
                  <a:srgbClr val="000000"/>
                </a:solidFill>
                <a:latin typeface="Times New Roman"/>
                <a:ea typeface="Noto Sans CJK SC"/>
              </a:rPr>
              <a:t>Actividades de divulgación en línea:</a:t>
            </a:r>
            <a:endParaRPr b="0" lang="en-GB" sz="1000" spc="-1" strike="noStrike">
              <a:latin typeface="Arial"/>
            </a:endParaRPr>
          </a:p>
          <a:p>
            <a:pPr>
              <a:lnSpc>
                <a:spcPct val="100000"/>
              </a:lnSpc>
              <a:buNone/>
            </a:pPr>
            <a:r>
              <a:rPr b="0" lang="es-CL" sz="1000" spc="-1" strike="noStrike">
                <a:solidFill>
                  <a:srgbClr val="000000"/>
                </a:solidFill>
                <a:latin typeface="Times New Roman"/>
                <a:ea typeface="Noto Sans CJK SC"/>
              </a:rPr>
              <a:t>Lee, M.R. Do flamingos eat meiofauna? </a:t>
            </a:r>
            <a:r>
              <a:rPr b="0" i="1" lang="es-CL" sz="1000" spc="-1" strike="noStrike">
                <a:solidFill>
                  <a:srgbClr val="000000"/>
                </a:solidFill>
                <a:latin typeface="Times New Roman"/>
                <a:ea typeface="Noto Sans CJK SC"/>
              </a:rPr>
              <a:t>#MeioLive, 24 de Junio 2020</a:t>
            </a:r>
            <a:r>
              <a:rPr b="0" lang="es-CL" sz="1000" spc="-1" strike="noStrike">
                <a:solidFill>
                  <a:srgbClr val="000000"/>
                </a:solidFill>
                <a:latin typeface="Times New Roman"/>
                <a:ea typeface="Noto Sans CJK SC"/>
              </a:rPr>
              <a:t> (</a:t>
            </a:r>
            <a:r>
              <a:rPr b="0" lang="es-CL" sz="1000" spc="-1" strike="noStrike" u="sng">
                <a:solidFill>
                  <a:srgbClr val="0563c1"/>
                </a:solidFill>
                <a:uFillTx/>
                <a:latin typeface="Times New Roman"/>
                <a:ea typeface="Noto Sans CJK SC"/>
                <a:hlinkClick r:id="rId2"/>
              </a:rPr>
              <a:t>https://youtu.be/8XUxRHXK4t0</a:t>
            </a:r>
            <a:r>
              <a:rPr b="0" lang="es-CL" sz="1000" spc="-1" strike="noStrike">
                <a:solidFill>
                  <a:srgbClr val="000000"/>
                </a:solidFill>
                <a:latin typeface="Times New Roman"/>
                <a:ea typeface="Noto Sans CJK SC"/>
              </a:rPr>
              <a:t>)</a:t>
            </a:r>
            <a:endParaRPr b="0" lang="en-GB" sz="1000" spc="-1" strike="noStrike">
              <a:latin typeface="Arial"/>
            </a:endParaRPr>
          </a:p>
          <a:p>
            <a:pPr>
              <a:lnSpc>
                <a:spcPct val="100000"/>
              </a:lnSpc>
              <a:buNone/>
            </a:pPr>
            <a:endParaRPr b="0" lang="en-GB" sz="1000" spc="-1" strike="noStrike">
              <a:latin typeface="Arial"/>
            </a:endParaRPr>
          </a:p>
          <a:p>
            <a:pPr>
              <a:lnSpc>
                <a:spcPct val="100000"/>
              </a:lnSpc>
              <a:buNone/>
            </a:pPr>
            <a:r>
              <a:rPr b="1" lang="es-CL" sz="1000" spc="-1" strike="noStrike">
                <a:solidFill>
                  <a:srgbClr val="000000"/>
                </a:solidFill>
                <a:latin typeface="Times New Roman"/>
                <a:ea typeface="Noto Sans CJK SC"/>
              </a:rPr>
              <a:t>Manuscrito en preperación</a:t>
            </a:r>
            <a:endParaRPr b="0" lang="en-GB" sz="1000" spc="-1" strike="noStrike">
              <a:latin typeface="Arial"/>
            </a:endParaRPr>
          </a:p>
        </p:txBody>
      </p:sp>
    </p:spTree>
  </p:cSld>
  <mc:AlternateContent>
    <mc:Choice Requires="p14">
      <p:transition spd="med" p14:dur="700">
        <p:fade/>
      </p:transition>
    </mc:Choice>
    <mc:Fallback>
      <p:transition spd="med">
        <p:fade/>
      </p:transition>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1" name="Imagen 12" descr=""/>
          <p:cNvPicPr/>
          <p:nvPr/>
        </p:nvPicPr>
        <p:blipFill>
          <a:blip r:embed="rId1"/>
          <a:stretch/>
        </p:blipFill>
        <p:spPr>
          <a:xfrm>
            <a:off x="7176240" y="95040"/>
            <a:ext cx="1913040" cy="246240"/>
          </a:xfrm>
          <a:prstGeom prst="rect">
            <a:avLst/>
          </a:prstGeom>
          <a:ln w="0">
            <a:noFill/>
          </a:ln>
        </p:spPr>
      </p:pic>
      <p:sp>
        <p:nvSpPr>
          <p:cNvPr id="92" name="Rectángulo 2"/>
          <p:cNvSpPr/>
          <p:nvPr/>
        </p:nvSpPr>
        <p:spPr>
          <a:xfrm>
            <a:off x="4034880" y="1701000"/>
            <a:ext cx="406476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s-MX" sz="1800" spc="-1" strike="noStrike">
                <a:solidFill>
                  <a:srgbClr val="000000"/>
                </a:solidFill>
                <a:latin typeface="Calibri"/>
                <a:ea typeface="DejaVu Sans"/>
              </a:rPr>
              <a:t>PRODUCTOS DE LA INICIATIVA DE</a:t>
            </a:r>
            <a:endParaRPr b="0" lang="en-GB" sz="1800" spc="-1" strike="noStrike">
              <a:latin typeface="Arial"/>
            </a:endParaRPr>
          </a:p>
          <a:p>
            <a:pPr>
              <a:lnSpc>
                <a:spcPct val="100000"/>
              </a:lnSpc>
              <a:buNone/>
            </a:pPr>
            <a:r>
              <a:rPr b="0" lang="es-MX" sz="1800" spc="-1" strike="noStrike">
                <a:solidFill>
                  <a:srgbClr val="000000"/>
                </a:solidFill>
                <a:latin typeface="Calibri"/>
                <a:ea typeface="DejaVu Sans"/>
              </a:rPr>
              <a:t>INVESTIGACION A NIVEL LOCAL.</a:t>
            </a:r>
            <a:endParaRPr b="0" lang="en-GB" sz="1800" spc="-1" strike="noStrike">
              <a:latin typeface="Arial"/>
            </a:endParaRPr>
          </a:p>
        </p:txBody>
      </p:sp>
      <p:pic>
        <p:nvPicPr>
          <p:cNvPr id="93" name="" descr=""/>
          <p:cNvPicPr/>
          <p:nvPr/>
        </p:nvPicPr>
        <p:blipFill>
          <a:blip r:embed="rId2"/>
          <a:stretch/>
        </p:blipFill>
        <p:spPr>
          <a:xfrm>
            <a:off x="707400" y="-9720"/>
            <a:ext cx="2892240" cy="5142960"/>
          </a:xfrm>
          <a:prstGeom prst="rect">
            <a:avLst/>
          </a:prstGeom>
          <a:ln w="0">
            <a:noFill/>
          </a:ln>
        </p:spPr>
      </p:pic>
    </p:spTree>
  </p:cSld>
  <mc:AlternateContent>
    <mc:Choice Requires="p14">
      <p:transition spd="med" p14:dur="700">
        <p:fade/>
      </p:transition>
    </mc:Choice>
    <mc:Fallback>
      <p:transition spd="med">
        <p:fade/>
      </p:transition>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4" name="Imagen 4" descr=""/>
          <p:cNvPicPr/>
          <p:nvPr/>
        </p:nvPicPr>
        <p:blipFill>
          <a:blip r:embed="rId1">
            <a:alphaModFix amt="20000"/>
          </a:blip>
          <a:stretch/>
        </p:blipFill>
        <p:spPr>
          <a:xfrm>
            <a:off x="4142880" y="417240"/>
            <a:ext cx="4857480" cy="4725360"/>
          </a:xfrm>
          <a:prstGeom prst="rect">
            <a:avLst/>
          </a:prstGeom>
          <a:ln w="0">
            <a:noFill/>
          </a:ln>
        </p:spPr>
      </p:pic>
      <p:pic>
        <p:nvPicPr>
          <p:cNvPr id="95" name="Imagen 12" descr=""/>
          <p:cNvPicPr/>
          <p:nvPr/>
        </p:nvPicPr>
        <p:blipFill>
          <a:blip r:embed="rId2"/>
          <a:stretch/>
        </p:blipFill>
        <p:spPr>
          <a:xfrm>
            <a:off x="7176240" y="95040"/>
            <a:ext cx="1913040" cy="246240"/>
          </a:xfrm>
          <a:prstGeom prst="rect">
            <a:avLst/>
          </a:prstGeom>
          <a:ln w="0">
            <a:noFill/>
          </a:ln>
        </p:spPr>
      </p:pic>
      <p:sp>
        <p:nvSpPr>
          <p:cNvPr id="96" name="Rectángulo 3"/>
          <p:cNvSpPr/>
          <p:nvPr/>
        </p:nvSpPr>
        <p:spPr>
          <a:xfrm>
            <a:off x="612720" y="361800"/>
            <a:ext cx="8024760" cy="1826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s-MX" sz="1800" spc="-1" strike="noStrike">
                <a:solidFill>
                  <a:srgbClr val="000000"/>
                </a:solidFill>
                <a:latin typeface="Calibri"/>
                <a:ea typeface="DejaVu Sans"/>
              </a:rPr>
              <a:t>INSTITUCIONES PARTICIPANTES: Deben indicarse aquellas instituciones públicas y/o privadas que tendrán participación directa en la ejecución e impactos de la iniciativa de investigación a nivel local.</a:t>
            </a:r>
            <a:endParaRPr b="0" lang="en-GB" sz="1800" spc="-1" strike="noStrike">
              <a:latin typeface="Arial"/>
            </a:endParaRPr>
          </a:p>
          <a:p>
            <a:pPr>
              <a:lnSpc>
                <a:spcPct val="100000"/>
              </a:lnSpc>
              <a:buNone/>
            </a:pPr>
            <a:endParaRPr b="0" lang="en-GB" sz="1200" spc="-1" strike="noStrike">
              <a:latin typeface="Arial"/>
            </a:endParaRPr>
          </a:p>
          <a:p>
            <a:pPr>
              <a:lnSpc>
                <a:spcPct val="100000"/>
              </a:lnSpc>
              <a:buNone/>
            </a:pPr>
            <a:r>
              <a:rPr b="0" lang="es-MX" sz="1200" spc="-1" strike="noStrike">
                <a:solidFill>
                  <a:srgbClr val="000000"/>
                </a:solidFill>
                <a:latin typeface="Calibri"/>
                <a:ea typeface="DejaVu Sans"/>
              </a:rPr>
              <a:t>El municipio de Maullín se asoció al proyecto</a:t>
            </a:r>
            <a:endParaRPr b="0" lang="en-GB" sz="1200" spc="-1" strike="noStrike">
              <a:latin typeface="Arial"/>
            </a:endParaRPr>
          </a:p>
          <a:p>
            <a:pPr>
              <a:lnSpc>
                <a:spcPct val="100000"/>
              </a:lnSpc>
              <a:buNone/>
            </a:pPr>
            <a:endParaRPr b="0" lang="en-GB" sz="1800" spc="-1" strike="noStrike">
              <a:latin typeface="Arial"/>
            </a:endParaRPr>
          </a:p>
        </p:txBody>
      </p:sp>
    </p:spTree>
  </p:cSld>
  <mc:AlternateContent>
    <mc:Choice Requires="p14">
      <p:transition spd="med" p14:dur="700">
        <p:fade/>
      </p:transition>
    </mc:Choice>
    <mc:Fallback>
      <p:transition spd="med">
        <p:fade/>
      </p:transition>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628560" y="273960"/>
            <a:ext cx="7886160" cy="993600"/>
          </a:xfrm>
          <a:prstGeom prst="rect">
            <a:avLst/>
          </a:prstGeom>
          <a:noFill/>
          <a:ln w="0">
            <a:noFill/>
          </a:ln>
        </p:spPr>
        <p:txBody>
          <a:bodyPr lIns="90000" rIns="90000" tIns="45000" bIns="45000" anchor="ctr">
            <a:normAutofit/>
          </a:bodyPr>
          <a:p>
            <a:pPr>
              <a:lnSpc>
                <a:spcPct val="90000"/>
              </a:lnSpc>
              <a:buNone/>
            </a:pPr>
            <a:r>
              <a:rPr b="0" lang="es-MX" sz="2000" spc="-1" strike="noStrike">
                <a:solidFill>
                  <a:srgbClr val="000000"/>
                </a:solidFill>
                <a:latin typeface="Calibri Light"/>
              </a:rPr>
              <a:t>evidencias</a:t>
            </a:r>
            <a:endParaRPr b="0" lang="en-GB" sz="2000" spc="-1" strike="noStrike">
              <a:latin typeface="Arial"/>
            </a:endParaRPr>
          </a:p>
        </p:txBody>
      </p:sp>
      <p:pic>
        <p:nvPicPr>
          <p:cNvPr id="98" name="" descr=""/>
          <p:cNvPicPr/>
          <p:nvPr/>
        </p:nvPicPr>
        <p:blipFill>
          <a:blip r:embed="rId1"/>
          <a:stretch/>
        </p:blipFill>
        <p:spPr>
          <a:xfrm>
            <a:off x="900000" y="1147320"/>
            <a:ext cx="3565800" cy="3532680"/>
          </a:xfrm>
          <a:prstGeom prst="rect">
            <a:avLst/>
          </a:prstGeom>
          <a:ln w="0">
            <a:noFill/>
          </a:ln>
        </p:spPr>
      </p:pic>
      <p:pic>
        <p:nvPicPr>
          <p:cNvPr id="99" name="" descr=""/>
          <p:cNvPicPr/>
          <p:nvPr/>
        </p:nvPicPr>
        <p:blipFill>
          <a:blip r:embed="rId2"/>
          <a:stretch/>
        </p:blipFill>
        <p:spPr>
          <a:xfrm>
            <a:off x="4847400" y="0"/>
            <a:ext cx="2892600" cy="5143320"/>
          </a:xfrm>
          <a:prstGeom prst="rect">
            <a:avLst/>
          </a:prstGeom>
          <a:ln w="0">
            <a:noFill/>
          </a:ln>
        </p:spPr>
      </p:pic>
    </p:spTree>
  </p:cSld>
  <mc:AlternateContent>
    <mc:Choice Requires="p14">
      <p:transition spd="med" p14:dur="700">
        <p:fade/>
      </p:transition>
    </mc:Choice>
    <mc:Fallback>
      <p:transition spd="med">
        <p:fade/>
      </p:transition>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0" name="Imagen 4" descr=""/>
          <p:cNvPicPr/>
          <p:nvPr/>
        </p:nvPicPr>
        <p:blipFill>
          <a:blip r:embed="rId1">
            <a:alphaModFix amt="20000"/>
          </a:blip>
          <a:stretch/>
        </p:blipFill>
        <p:spPr>
          <a:xfrm>
            <a:off x="4243320" y="287280"/>
            <a:ext cx="4899960" cy="4855320"/>
          </a:xfrm>
          <a:prstGeom prst="rect">
            <a:avLst/>
          </a:prstGeom>
          <a:ln w="0">
            <a:noFill/>
          </a:ln>
        </p:spPr>
      </p:pic>
      <p:pic>
        <p:nvPicPr>
          <p:cNvPr id="101" name="Imagen 12" descr=""/>
          <p:cNvPicPr/>
          <p:nvPr/>
        </p:nvPicPr>
        <p:blipFill>
          <a:blip r:embed="rId2"/>
          <a:stretch/>
        </p:blipFill>
        <p:spPr>
          <a:xfrm>
            <a:off x="7176240" y="95040"/>
            <a:ext cx="1913040" cy="246240"/>
          </a:xfrm>
          <a:prstGeom prst="rect">
            <a:avLst/>
          </a:prstGeom>
          <a:ln w="0">
            <a:noFill/>
          </a:ln>
        </p:spPr>
      </p:pic>
      <p:sp>
        <p:nvSpPr>
          <p:cNvPr id="102" name="CuadroTexto 1"/>
          <p:cNvSpPr/>
          <p:nvPr/>
        </p:nvSpPr>
        <p:spPr>
          <a:xfrm>
            <a:off x="1359360" y="2813040"/>
            <a:ext cx="2541960" cy="5770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lang="es-CL" sz="3200" spc="-1" strike="noStrike">
                <a:solidFill>
                  <a:srgbClr val="808080"/>
                </a:solidFill>
                <a:latin typeface="Calibri"/>
                <a:ea typeface="DejaVu Sans"/>
              </a:rPr>
              <a:t>GRACIAS+</a:t>
            </a:r>
            <a:endParaRPr b="0" lang="en-GB" sz="3200" spc="-1" strike="noStrike">
              <a:latin typeface="Arial"/>
            </a:endParaRPr>
          </a:p>
        </p:txBody>
      </p:sp>
      <p:sp>
        <p:nvSpPr>
          <p:cNvPr id="103" name="Rectángulo 1"/>
          <p:cNvSpPr/>
          <p:nvPr/>
        </p:nvSpPr>
        <p:spPr>
          <a:xfrm>
            <a:off x="4572000" y="3524760"/>
            <a:ext cx="4327560" cy="1369800"/>
          </a:xfrm>
          <a:prstGeom prst="rect">
            <a:avLst/>
          </a:prstGeom>
          <a:noFill/>
          <a:ln w="0">
            <a:noFill/>
          </a:ln>
        </p:spPr>
        <p:style>
          <a:lnRef idx="0"/>
          <a:fillRef idx="0"/>
          <a:effectRef idx="0"/>
          <a:fontRef idx="minor"/>
        </p:style>
        <p:txBody>
          <a:bodyPr lIns="90000" rIns="90000" tIns="45000" bIns="45000" anchor="t">
            <a:spAutoFit/>
          </a:bodyPr>
          <a:p>
            <a:pPr>
              <a:lnSpc>
                <a:spcPct val="107000"/>
              </a:lnSpc>
              <a:spcAft>
                <a:spcPts val="799"/>
              </a:spcAft>
              <a:buNone/>
              <a:tabLst>
                <a:tab algn="ctr" pos="2806200"/>
                <a:tab algn="r" pos="5612040"/>
              </a:tabLst>
            </a:pPr>
            <a:r>
              <a:rPr b="1" lang="es-CL" sz="1200" spc="-1" strike="noStrike">
                <a:solidFill>
                  <a:srgbClr val="000000"/>
                </a:solidFill>
                <a:latin typeface="Calibri"/>
                <a:ea typeface="Verdana"/>
              </a:rPr>
              <a:t>Dirección de Investigación </a:t>
            </a:r>
            <a:endParaRPr b="0" lang="en-GB" sz="1200" spc="-1" strike="noStrike">
              <a:latin typeface="Arial"/>
            </a:endParaRPr>
          </a:p>
          <a:p>
            <a:pPr>
              <a:lnSpc>
                <a:spcPct val="107000"/>
              </a:lnSpc>
              <a:spcAft>
                <a:spcPts val="799"/>
              </a:spcAft>
              <a:buNone/>
              <a:tabLst>
                <a:tab algn="ctr" pos="2806200"/>
                <a:tab algn="r" pos="5612040"/>
              </a:tabLst>
            </a:pPr>
            <a:r>
              <a:rPr b="1" lang="es-CL" sz="1200" spc="-1" strike="noStrike">
                <a:solidFill>
                  <a:srgbClr val="000000"/>
                </a:solidFill>
                <a:latin typeface="Calibri"/>
                <a:ea typeface="Verdana"/>
              </a:rPr>
              <a:t>VICERRECTORÍA DE INVESTIGACIÓN Y POSTGRADO</a:t>
            </a:r>
            <a:endParaRPr b="0" lang="en-GB" sz="1200" spc="-1" strike="noStrike">
              <a:latin typeface="Arial"/>
            </a:endParaRPr>
          </a:p>
          <a:p>
            <a:pPr>
              <a:lnSpc>
                <a:spcPct val="107000"/>
              </a:lnSpc>
              <a:spcAft>
                <a:spcPts val="799"/>
              </a:spcAft>
              <a:buNone/>
              <a:tabLst>
                <a:tab algn="ctr" pos="2806200"/>
                <a:tab algn="r" pos="5612040"/>
              </a:tabLst>
            </a:pPr>
            <a:r>
              <a:rPr b="1" lang="es-CL" sz="1200" spc="-1" strike="noStrike">
                <a:solidFill>
                  <a:srgbClr val="000000"/>
                </a:solidFill>
                <a:latin typeface="Calibri"/>
                <a:ea typeface="Verdana"/>
              </a:rPr>
              <a:t>UNIVERSIDAD DE LOS LAGOS</a:t>
            </a:r>
            <a:endParaRPr b="0" lang="en-GB" sz="1200" spc="-1" strike="noStrike">
              <a:latin typeface="Arial"/>
            </a:endParaRPr>
          </a:p>
          <a:p>
            <a:pPr algn="r">
              <a:lnSpc>
                <a:spcPct val="107000"/>
              </a:lnSpc>
              <a:spcAft>
                <a:spcPts val="799"/>
              </a:spcAft>
              <a:buNone/>
              <a:tabLst>
                <a:tab algn="ctr" pos="2806200"/>
                <a:tab algn="r" pos="5612040"/>
              </a:tabLst>
            </a:pPr>
            <a:r>
              <a:rPr b="1" lang="es-CL" sz="1200" spc="-1" strike="noStrike">
                <a:solidFill>
                  <a:srgbClr val="000000"/>
                </a:solidFill>
                <a:latin typeface="Calibri"/>
                <a:ea typeface="Verdana"/>
              </a:rPr>
              <a:t>ENERO 2024</a:t>
            </a:r>
            <a:endParaRPr b="0" lang="en-GB" sz="1200" spc="-1" strike="noStrike">
              <a:latin typeface="Arial"/>
            </a:endParaRPr>
          </a:p>
        </p:txBody>
      </p:sp>
    </p:spTree>
  </p:cSld>
  <mc:AlternateContent>
    <mc:Choice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838</TotalTime>
  <Application>LibreOffice/7.3.7.2$Linux_X86_64 LibreOffice_project/30$Build-2</Application>
  <AppVersion>15.0000</AppVersion>
  <Words>207</Words>
  <Paragraphs>31</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2022-04-20T21:54:46Z</dcterms:created>
  <dc:creator>Microsoft Office User</dc:creator>
  <dc:description/>
  <dc:language>en-GB</dc:language>
  <cp:lastModifiedBy>Matthew Richard Lee</cp:lastModifiedBy>
  <dcterms:modified xsi:type="dcterms:W3CDTF">2024-01-29T08:24:59Z</dcterms:modified>
  <cp:revision>63</cp:revision>
  <dc:subject/>
  <dc:title>Presentación de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Presentación en pantalla (16:9)</vt:lpwstr>
  </property>
  <property fmtid="{D5CDD505-2E9C-101B-9397-08002B2CF9AE}" pid="3" name="Slides">
    <vt:i4>7</vt:i4>
  </property>
</Properties>
</file>